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4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5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58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4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69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50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28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79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2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0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1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F5AF-899E-4B12-B833-5C2C5D42FF3A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75FED-9561-49E5-8624-90CC5887C5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18" y="1675343"/>
            <a:ext cx="1030168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3058289" y="687896"/>
            <a:ext cx="58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 Black" panose="020B0A04020102020204" pitchFamily="34" charset="0"/>
              </a:rPr>
              <a:t>TECNICA INHALATORIA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21" y="4639112"/>
            <a:ext cx="1514475" cy="1885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9" y="4639112"/>
            <a:ext cx="1514475" cy="1885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79" y="4704392"/>
            <a:ext cx="1314450" cy="1876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54" y="4639112"/>
            <a:ext cx="1352550" cy="1828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84" y="4661530"/>
            <a:ext cx="15049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" y="209725"/>
            <a:ext cx="10352015" cy="64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26503"/>
            <a:ext cx="9258300" cy="64679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46246" y="343949"/>
            <a:ext cx="2885813" cy="838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376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714" r="-24"/>
          <a:stretch/>
        </p:blipFill>
        <p:spPr>
          <a:xfrm>
            <a:off x="886086" y="822121"/>
            <a:ext cx="10137047" cy="58722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66071" y="360456"/>
            <a:ext cx="639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GARGA DE DISPOSITIVOS EN POLVO MULTIDOSIS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302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1" t="11082" r="246" b="-1"/>
          <a:stretch/>
        </p:blipFill>
        <p:spPr>
          <a:xfrm>
            <a:off x="790400" y="528506"/>
            <a:ext cx="10182400" cy="59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Belda Hernandez, Angela Esmeralda</dc:creator>
  <cp:lastModifiedBy>Belda Hernandez, Angela Esmeralda</cp:lastModifiedBy>
  <cp:revision>9</cp:revision>
  <dcterms:created xsi:type="dcterms:W3CDTF">2025-06-30T10:36:51Z</dcterms:created>
  <dcterms:modified xsi:type="dcterms:W3CDTF">2025-09-12T07:08:28Z</dcterms:modified>
</cp:coreProperties>
</file>