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8" r:id="rId7"/>
    <p:sldId id="261" r:id="rId8"/>
    <p:sldId id="273" r:id="rId9"/>
    <p:sldId id="269" r:id="rId10"/>
    <p:sldId id="263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2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2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6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53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00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11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7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44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9299-F60E-45E8-B532-BC8DF533770F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DEAA-AA64-4E5A-93AE-AA5455A3B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1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6215" y="552638"/>
            <a:ext cx="103738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TALLER DE TÉCNICA INHALATORIA</a:t>
            </a:r>
          </a:p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EJERCICIOS DE FISIOTERAPIA RESPIRATORIA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30481" r="56163" b="57661"/>
          <a:stretch/>
        </p:blipFill>
        <p:spPr bwMode="auto">
          <a:xfrm>
            <a:off x="10682244" y="5990602"/>
            <a:ext cx="1215674" cy="622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mejorar la imagen subida para que no se vea tan borros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24652" r="5903" b="24653"/>
          <a:stretch/>
        </p:blipFill>
        <p:spPr bwMode="auto">
          <a:xfrm>
            <a:off x="492363" y="5990602"/>
            <a:ext cx="1225342" cy="622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47" y="2859900"/>
            <a:ext cx="4569352" cy="294709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07236" y="5806997"/>
            <a:ext cx="379182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/>
              <a:t>Ángela </a:t>
            </a:r>
            <a:r>
              <a:rPr lang="es-ES" b="1" dirty="0" err="1" smtClean="0"/>
              <a:t>Belda</a:t>
            </a:r>
            <a:r>
              <a:rPr lang="es-ES" b="1" dirty="0" smtClean="0"/>
              <a:t> (Enfermera)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Maialen Martínez (Fisioterapeuta)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5789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8585" r="-1508"/>
          <a:stretch/>
        </p:blipFill>
        <p:spPr>
          <a:xfrm>
            <a:off x="1614487" y="1325461"/>
            <a:ext cx="9098254" cy="54515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86481" y="209723"/>
            <a:ext cx="595618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INHALADORES DE CARTUCHO PRESURIZADO</a:t>
            </a:r>
            <a:endParaRPr lang="es-E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4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80962"/>
            <a:ext cx="121824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4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7478" r="50"/>
          <a:stretch/>
        </p:blipFill>
        <p:spPr>
          <a:xfrm>
            <a:off x="1298064" y="1098958"/>
            <a:ext cx="10441242" cy="56206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95552" y="184558"/>
            <a:ext cx="575484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CARGA DE DISPOSITIVOS EN POLVO MONODOSIS</a:t>
            </a:r>
            <a:r>
              <a:rPr lang="es-ES" sz="2400" b="1" dirty="0" smtClean="0">
                <a:latin typeface="Arial Black" panose="020B0A04020102020204" pitchFamily="34" charset="0"/>
              </a:rPr>
              <a:t>A</a:t>
            </a:r>
            <a:endParaRPr lang="es-ES" sz="2400" b="1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16970" y="410925"/>
            <a:ext cx="383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Inspiración rápida y enérgica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6707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714" r="-24"/>
          <a:stretch/>
        </p:blipFill>
        <p:spPr>
          <a:xfrm>
            <a:off x="886086" y="822121"/>
            <a:ext cx="10137047" cy="58722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6154" y="282123"/>
            <a:ext cx="10017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Arial Black" panose="020B0A04020102020204" pitchFamily="34" charset="0"/>
              </a:rPr>
              <a:t>GARGA DE DISPOSITIVOS EN POLVO MULTIDOSIS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1" t="11082" r="246" b="-1"/>
          <a:stretch/>
        </p:blipFill>
        <p:spPr>
          <a:xfrm>
            <a:off x="790399" y="528505"/>
            <a:ext cx="10426893" cy="60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271" b="949"/>
          <a:stretch/>
        </p:blipFill>
        <p:spPr>
          <a:xfrm>
            <a:off x="672212" y="117446"/>
            <a:ext cx="10560648" cy="65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55400"/>
            <a:ext cx="10515600" cy="96872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                          INTRODUCCIÓN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91961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Los inhaladores son dispositivos que dispensan medicación con el objetivo de: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D</a:t>
            </a:r>
            <a:r>
              <a:rPr lang="es-ES" sz="2400" dirty="0" smtClean="0"/>
              <a:t>ilatar y desinflar las vías respiratorias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Disminuir la secreción bronquial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Calmar la sensación de falta de aire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Aliviar la tos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971413" y="5254174"/>
            <a:ext cx="8841997" cy="1308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chemeClr val="tx1"/>
                </a:solidFill>
              </a:rPr>
              <a:t>Aplicar correctamente el inhalador garantiza que el fármaco llegue a los bronquios y cumpla su función.</a:t>
            </a:r>
          </a:p>
        </p:txBody>
      </p:sp>
    </p:spTree>
    <p:extLst>
      <p:ext uri="{BB962C8B-B14F-4D97-AF65-F5344CB8AC3E}">
        <p14:creationId xmlns:p14="http://schemas.microsoft.com/office/powerpoint/2010/main" val="41382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471487"/>
            <a:ext cx="77438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17" t="74603" r="16456"/>
          <a:stretch/>
        </p:blipFill>
        <p:spPr>
          <a:xfrm>
            <a:off x="6048462" y="808152"/>
            <a:ext cx="5899416" cy="16484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20" t="25691" r="44992" b="17902"/>
          <a:stretch/>
        </p:blipFill>
        <p:spPr>
          <a:xfrm>
            <a:off x="978148" y="3668085"/>
            <a:ext cx="3442849" cy="26173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27677" y="4246925"/>
            <a:ext cx="5082047" cy="144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Situarse de forma que los movimientos torácicos puedan realizarse con normalidad y que permitan la máxima capacidad torácica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328" t="24263" r="3286" b="27744"/>
          <a:stretch/>
        </p:blipFill>
        <p:spPr>
          <a:xfrm>
            <a:off x="277937" y="285810"/>
            <a:ext cx="5703413" cy="26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18" y="1675343"/>
            <a:ext cx="103016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3058289" y="520116"/>
            <a:ext cx="58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 Black" panose="020B0A04020102020204" pitchFamily="34" charset="0"/>
              </a:rPr>
              <a:t>TECNICA INHALATORIA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21" y="4639112"/>
            <a:ext cx="1514475" cy="1885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9" y="4639112"/>
            <a:ext cx="1514475" cy="1885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9" y="4704392"/>
            <a:ext cx="1314450" cy="1876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54" y="4639112"/>
            <a:ext cx="1352550" cy="1828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84" y="4661530"/>
            <a:ext cx="15049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0348" r="100" b="487"/>
          <a:stretch/>
        </p:blipFill>
        <p:spPr>
          <a:xfrm>
            <a:off x="1023374" y="1105074"/>
            <a:ext cx="9696232" cy="5459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3673" y="402671"/>
            <a:ext cx="1199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 Black" panose="020B0A04020102020204" pitchFamily="34" charset="0"/>
              </a:rPr>
              <a:t>VARIAS INHALACIONES O UTILIZAR VARIOS FÁRMACOS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4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8365"/>
          <a:stretch/>
        </p:blipFill>
        <p:spPr>
          <a:xfrm>
            <a:off x="1180181" y="2006283"/>
            <a:ext cx="9915525" cy="130391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08324" y="406083"/>
            <a:ext cx="11859237" cy="918901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atin typeface="Arial Black" panose="020B0A04020102020204" pitchFamily="34" charset="0"/>
              </a:rPr>
              <a:t>¿Porque hacer una espiración completa previa a inhalar?</a:t>
            </a:r>
            <a:endParaRPr lang="es-ES" sz="4000" b="1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32619" r="61211" b="20714"/>
          <a:stretch/>
        </p:blipFill>
        <p:spPr>
          <a:xfrm>
            <a:off x="1108880" y="3896512"/>
            <a:ext cx="1586654" cy="16442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2685" t="24047" r="9529" b="21192"/>
          <a:stretch/>
        </p:blipFill>
        <p:spPr>
          <a:xfrm>
            <a:off x="2885814" y="3753899"/>
            <a:ext cx="1954635" cy="19294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7564" y="4056913"/>
            <a:ext cx="588656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Para facilitar el deposito del fármaco por sedimentación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80227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444617" y="696287"/>
            <a:ext cx="4144161" cy="5872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 dirty="0" smtClean="0"/>
              <a:t>Inhaladores presurizados</a:t>
            </a:r>
            <a:endParaRPr lang="es-E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773186" y="1061209"/>
            <a:ext cx="10459674" cy="12919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/>
              <a:t>1. Si hace más de una semana sin usar o es un nuevo inhalador realizar dos o tres disparos al aire.</a:t>
            </a:r>
          </a:p>
          <a:p>
            <a:pPr marL="0" indent="0">
              <a:buNone/>
            </a:pPr>
            <a:r>
              <a:rPr lang="es-ES" sz="2000" dirty="0" smtClean="0"/>
              <a:t>2. </a:t>
            </a:r>
            <a:r>
              <a:rPr lang="es-ES" sz="2000" b="1" dirty="0" smtClean="0"/>
              <a:t>INSPIRACIÓN LENTA Y CONSTANTE</a:t>
            </a:r>
            <a:endParaRPr lang="es-ES" sz="2000" b="1" dirty="0" smtClean="0"/>
          </a:p>
          <a:p>
            <a:pPr marL="0" indent="0">
              <a:buNone/>
            </a:pPr>
            <a:r>
              <a:rPr lang="es-ES" sz="2000" dirty="0" smtClean="0"/>
              <a:t>3. Sincronización entre disparo e inspiración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11617" y="88288"/>
            <a:ext cx="6728670" cy="532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latin typeface="Arial Black" panose="020B0A04020102020204" pitchFamily="34" charset="0"/>
              </a:rPr>
              <a:t>Preparación del inhalador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44617" y="2371985"/>
            <a:ext cx="4516772" cy="503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 dirty="0" smtClean="0"/>
              <a:t>Cámara de inhalación</a:t>
            </a:r>
            <a:r>
              <a:rPr lang="es-ES" dirty="0" smtClean="0"/>
              <a:t>: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3186" y="2684474"/>
            <a:ext cx="11374073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dirty="0"/>
              <a:t>1. Dispositivos que se acoplan a los ICP</a:t>
            </a:r>
          </a:p>
          <a:p>
            <a:pPr lvl="0">
              <a:lnSpc>
                <a:spcPct val="150000"/>
              </a:lnSpc>
            </a:pPr>
            <a:r>
              <a:rPr lang="es-ES" dirty="0" smtClean="0"/>
              <a:t>2</a:t>
            </a:r>
            <a:r>
              <a:rPr lang="es-ES" dirty="0"/>
              <a:t>. Disminuyen la </a:t>
            </a:r>
            <a:r>
              <a:rPr lang="es-ES" dirty="0" err="1"/>
              <a:t>impactación</a:t>
            </a:r>
            <a:r>
              <a:rPr lang="es-ES" dirty="0"/>
              <a:t> oro-faringe</a:t>
            </a:r>
          </a:p>
          <a:p>
            <a:pPr lvl="0">
              <a:lnSpc>
                <a:spcPct val="150000"/>
              </a:lnSpc>
            </a:pPr>
            <a:r>
              <a:rPr lang="es-ES" dirty="0" smtClean="0"/>
              <a:t>3</a:t>
            </a:r>
            <a:r>
              <a:rPr lang="es-ES" dirty="0"/>
              <a:t>. Permiten enlentecer la velocidad del aerosol produciendo partículas de menor tamaño</a:t>
            </a:r>
          </a:p>
          <a:p>
            <a:pPr lvl="0">
              <a:lnSpc>
                <a:spcPct val="150000"/>
              </a:lnSpc>
            </a:pPr>
            <a:r>
              <a:rPr lang="es-ES" dirty="0" smtClean="0"/>
              <a:t>4</a:t>
            </a:r>
            <a:r>
              <a:rPr lang="es-ES" dirty="0"/>
              <a:t>. Ayudan a superar los problemas relacionados con la coordinación pulsar/inspirar</a:t>
            </a:r>
          </a:p>
          <a:p>
            <a:pPr lvl="0">
              <a:lnSpc>
                <a:spcPct val="150000"/>
              </a:lnSpc>
            </a:pPr>
            <a:r>
              <a:rPr lang="es-ES" dirty="0" smtClean="0"/>
              <a:t>5</a:t>
            </a:r>
            <a:r>
              <a:rPr lang="es-ES" dirty="0"/>
              <a:t>. Disponen de una válvula unidireccional que se abre con la inspiración y permite el paso    de las partículas del fármaco que están en suspensión en su interior</a:t>
            </a:r>
          </a:p>
          <a:p>
            <a:pPr lvl="0">
              <a:lnSpc>
                <a:spcPct val="150000"/>
              </a:lnSpc>
            </a:pPr>
            <a:r>
              <a:rPr lang="es-ES" dirty="0"/>
              <a:t>6. La inhalación se realiza inmediatamente después de pulsar el MDI para evitar la disminución del fármaco que llega a los pulmones</a:t>
            </a:r>
          </a:p>
          <a:p>
            <a:pPr lvl="0">
              <a:lnSpc>
                <a:spcPct val="150000"/>
              </a:lnSpc>
            </a:pPr>
            <a:r>
              <a:rPr lang="es-ES" dirty="0"/>
              <a:t>7. Para la completa inhalación del fármaco son necesarias 2-3 respiraciones con cámaras pequeñas y 3-4 con cámaras grandes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4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/>
          <a:stretch/>
        </p:blipFill>
        <p:spPr>
          <a:xfrm>
            <a:off x="777667" y="352760"/>
            <a:ext cx="10461833" cy="65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3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291</Words>
  <Application>Microsoft Office PowerPoint</Application>
  <PresentationFormat>Panorámica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                          INTRODUCCIÓN</vt:lpstr>
      <vt:lpstr>Presentación de PowerPoint</vt:lpstr>
      <vt:lpstr>Presentación de PowerPoint</vt:lpstr>
      <vt:lpstr>Presentación de PowerPoint</vt:lpstr>
      <vt:lpstr>Presentación de PowerPoint</vt:lpstr>
      <vt:lpstr>¿Porque hacer una espiración completa previa a inhalar?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Belda Hernandez, Angela Esmeralda</dc:creator>
  <cp:lastModifiedBy>Belda Hernandez, Angela Esmeralda</cp:lastModifiedBy>
  <cp:revision>8</cp:revision>
  <dcterms:created xsi:type="dcterms:W3CDTF">2025-11-05T08:04:18Z</dcterms:created>
  <dcterms:modified xsi:type="dcterms:W3CDTF">2025-11-05T09:07:59Z</dcterms:modified>
</cp:coreProperties>
</file>