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7740650" cy="11339513"/>
  <p:notesSz cx="6797675" cy="9926638"/>
  <p:defaultTextStyle>
    <a:defPPr>
      <a:defRPr lang="es-ES"/>
    </a:defPPr>
    <a:lvl1pPr marL="0" algn="l" defTabSz="629382" rtl="0" eaLnBrk="1" latinLnBrk="0" hangingPunct="1">
      <a:defRPr sz="1239" kern="1200">
        <a:solidFill>
          <a:schemeClr val="tx1"/>
        </a:solidFill>
        <a:latin typeface="+mn-lt"/>
        <a:ea typeface="+mn-ea"/>
        <a:cs typeface="+mn-cs"/>
      </a:defRPr>
    </a:lvl1pPr>
    <a:lvl2pPr marL="314691" algn="l" defTabSz="629382" rtl="0" eaLnBrk="1" latinLnBrk="0" hangingPunct="1">
      <a:defRPr sz="1239" kern="1200">
        <a:solidFill>
          <a:schemeClr val="tx1"/>
        </a:solidFill>
        <a:latin typeface="+mn-lt"/>
        <a:ea typeface="+mn-ea"/>
        <a:cs typeface="+mn-cs"/>
      </a:defRPr>
    </a:lvl2pPr>
    <a:lvl3pPr marL="629382" algn="l" defTabSz="629382" rtl="0" eaLnBrk="1" latinLnBrk="0" hangingPunct="1">
      <a:defRPr sz="1239" kern="1200">
        <a:solidFill>
          <a:schemeClr val="tx1"/>
        </a:solidFill>
        <a:latin typeface="+mn-lt"/>
        <a:ea typeface="+mn-ea"/>
        <a:cs typeface="+mn-cs"/>
      </a:defRPr>
    </a:lvl3pPr>
    <a:lvl4pPr marL="944072" algn="l" defTabSz="629382" rtl="0" eaLnBrk="1" latinLnBrk="0" hangingPunct="1">
      <a:defRPr sz="1239" kern="1200">
        <a:solidFill>
          <a:schemeClr val="tx1"/>
        </a:solidFill>
        <a:latin typeface="+mn-lt"/>
        <a:ea typeface="+mn-ea"/>
        <a:cs typeface="+mn-cs"/>
      </a:defRPr>
    </a:lvl4pPr>
    <a:lvl5pPr marL="1258763" algn="l" defTabSz="629382" rtl="0" eaLnBrk="1" latinLnBrk="0" hangingPunct="1">
      <a:defRPr sz="1239" kern="1200">
        <a:solidFill>
          <a:schemeClr val="tx1"/>
        </a:solidFill>
        <a:latin typeface="+mn-lt"/>
        <a:ea typeface="+mn-ea"/>
        <a:cs typeface="+mn-cs"/>
      </a:defRPr>
    </a:lvl5pPr>
    <a:lvl6pPr marL="1573454" algn="l" defTabSz="629382" rtl="0" eaLnBrk="1" latinLnBrk="0" hangingPunct="1">
      <a:defRPr sz="1239" kern="1200">
        <a:solidFill>
          <a:schemeClr val="tx1"/>
        </a:solidFill>
        <a:latin typeface="+mn-lt"/>
        <a:ea typeface="+mn-ea"/>
        <a:cs typeface="+mn-cs"/>
      </a:defRPr>
    </a:lvl6pPr>
    <a:lvl7pPr marL="1888145" algn="l" defTabSz="629382" rtl="0" eaLnBrk="1" latinLnBrk="0" hangingPunct="1">
      <a:defRPr sz="1239" kern="1200">
        <a:solidFill>
          <a:schemeClr val="tx1"/>
        </a:solidFill>
        <a:latin typeface="+mn-lt"/>
        <a:ea typeface="+mn-ea"/>
        <a:cs typeface="+mn-cs"/>
      </a:defRPr>
    </a:lvl7pPr>
    <a:lvl8pPr marL="2202835" algn="l" defTabSz="629382" rtl="0" eaLnBrk="1" latinLnBrk="0" hangingPunct="1">
      <a:defRPr sz="1239" kern="1200">
        <a:solidFill>
          <a:schemeClr val="tx1"/>
        </a:solidFill>
        <a:latin typeface="+mn-lt"/>
        <a:ea typeface="+mn-ea"/>
        <a:cs typeface="+mn-cs"/>
      </a:defRPr>
    </a:lvl8pPr>
    <a:lvl9pPr marL="2517526" algn="l" defTabSz="629382" rtl="0" eaLnBrk="1" latinLnBrk="0" hangingPunct="1">
      <a:defRPr sz="12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6" d="100"/>
          <a:sy n="56" d="100"/>
        </p:scale>
        <p:origin x="24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549" y="1855796"/>
            <a:ext cx="6579553" cy="3947830"/>
          </a:xfrm>
        </p:spPr>
        <p:txBody>
          <a:bodyPr anchor="b"/>
          <a:lstStyle>
            <a:lvl1pPr algn="ctr">
              <a:defRPr sz="507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7581" y="5955870"/>
            <a:ext cx="5805488" cy="2737757"/>
          </a:xfrm>
        </p:spPr>
        <p:txBody>
          <a:bodyPr/>
          <a:lstStyle>
            <a:lvl1pPr marL="0" indent="0" algn="ctr">
              <a:buNone/>
              <a:defRPr sz="2032"/>
            </a:lvl1pPr>
            <a:lvl2pPr marL="387020" indent="0" algn="ctr">
              <a:buNone/>
              <a:defRPr sz="1693"/>
            </a:lvl2pPr>
            <a:lvl3pPr marL="774040" indent="0" algn="ctr">
              <a:buNone/>
              <a:defRPr sz="1524"/>
            </a:lvl3pPr>
            <a:lvl4pPr marL="1161059" indent="0" algn="ctr">
              <a:buNone/>
              <a:defRPr sz="1354"/>
            </a:lvl4pPr>
            <a:lvl5pPr marL="1548079" indent="0" algn="ctr">
              <a:buNone/>
              <a:defRPr sz="1354"/>
            </a:lvl5pPr>
            <a:lvl6pPr marL="1935099" indent="0" algn="ctr">
              <a:buNone/>
              <a:defRPr sz="1354"/>
            </a:lvl6pPr>
            <a:lvl7pPr marL="2322119" indent="0" algn="ctr">
              <a:buNone/>
              <a:defRPr sz="1354"/>
            </a:lvl7pPr>
            <a:lvl8pPr marL="2709139" indent="0" algn="ctr">
              <a:buNone/>
              <a:defRPr sz="1354"/>
            </a:lvl8pPr>
            <a:lvl9pPr marL="3096158" indent="0" algn="ctr">
              <a:buNone/>
              <a:defRPr sz="1354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699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398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9403" y="603724"/>
            <a:ext cx="1669078" cy="960971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2170" y="603724"/>
            <a:ext cx="4910475" cy="960971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999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7561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38" y="2827007"/>
            <a:ext cx="6676311" cy="4716922"/>
          </a:xfrm>
        </p:spPr>
        <p:txBody>
          <a:bodyPr anchor="b"/>
          <a:lstStyle>
            <a:lvl1pPr>
              <a:defRPr sz="507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8138" y="7588552"/>
            <a:ext cx="6676311" cy="2480518"/>
          </a:xfrm>
        </p:spPr>
        <p:txBody>
          <a:bodyPr/>
          <a:lstStyle>
            <a:lvl1pPr marL="0" indent="0">
              <a:buNone/>
              <a:defRPr sz="2032">
                <a:solidFill>
                  <a:schemeClr val="tx1"/>
                </a:solidFill>
              </a:defRPr>
            </a:lvl1pPr>
            <a:lvl2pPr marL="387020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2pPr>
            <a:lvl3pPr marL="774040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3pPr>
            <a:lvl4pPr marL="116105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4pPr>
            <a:lvl5pPr marL="154807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5pPr>
            <a:lvl6pPr marL="193509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6pPr>
            <a:lvl7pPr marL="232211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7pPr>
            <a:lvl8pPr marL="270913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8pPr>
            <a:lvl9pPr marL="3096158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00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170" y="3018620"/>
            <a:ext cx="3289776" cy="719481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8704" y="3018620"/>
            <a:ext cx="3289776" cy="719481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3068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603726"/>
            <a:ext cx="6676311" cy="219178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179" y="2779756"/>
            <a:ext cx="3274657" cy="1362316"/>
          </a:xfrm>
        </p:spPr>
        <p:txBody>
          <a:bodyPr anchor="b"/>
          <a:lstStyle>
            <a:lvl1pPr marL="0" indent="0">
              <a:buNone/>
              <a:defRPr sz="2032" b="1"/>
            </a:lvl1pPr>
            <a:lvl2pPr marL="387020" indent="0">
              <a:buNone/>
              <a:defRPr sz="1693" b="1"/>
            </a:lvl2pPr>
            <a:lvl3pPr marL="774040" indent="0">
              <a:buNone/>
              <a:defRPr sz="1524" b="1"/>
            </a:lvl3pPr>
            <a:lvl4pPr marL="1161059" indent="0">
              <a:buNone/>
              <a:defRPr sz="1354" b="1"/>
            </a:lvl4pPr>
            <a:lvl5pPr marL="1548079" indent="0">
              <a:buNone/>
              <a:defRPr sz="1354" b="1"/>
            </a:lvl5pPr>
            <a:lvl6pPr marL="1935099" indent="0">
              <a:buNone/>
              <a:defRPr sz="1354" b="1"/>
            </a:lvl6pPr>
            <a:lvl7pPr marL="2322119" indent="0">
              <a:buNone/>
              <a:defRPr sz="1354" b="1"/>
            </a:lvl7pPr>
            <a:lvl8pPr marL="2709139" indent="0">
              <a:buNone/>
              <a:defRPr sz="1354" b="1"/>
            </a:lvl8pPr>
            <a:lvl9pPr marL="3096158" indent="0">
              <a:buNone/>
              <a:defRPr sz="135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179" y="4142072"/>
            <a:ext cx="3274657" cy="60923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18705" y="2779756"/>
            <a:ext cx="3290784" cy="1362316"/>
          </a:xfrm>
        </p:spPr>
        <p:txBody>
          <a:bodyPr anchor="b"/>
          <a:lstStyle>
            <a:lvl1pPr marL="0" indent="0">
              <a:buNone/>
              <a:defRPr sz="2032" b="1"/>
            </a:lvl1pPr>
            <a:lvl2pPr marL="387020" indent="0">
              <a:buNone/>
              <a:defRPr sz="1693" b="1"/>
            </a:lvl2pPr>
            <a:lvl3pPr marL="774040" indent="0">
              <a:buNone/>
              <a:defRPr sz="1524" b="1"/>
            </a:lvl3pPr>
            <a:lvl4pPr marL="1161059" indent="0">
              <a:buNone/>
              <a:defRPr sz="1354" b="1"/>
            </a:lvl4pPr>
            <a:lvl5pPr marL="1548079" indent="0">
              <a:buNone/>
              <a:defRPr sz="1354" b="1"/>
            </a:lvl5pPr>
            <a:lvl6pPr marL="1935099" indent="0">
              <a:buNone/>
              <a:defRPr sz="1354" b="1"/>
            </a:lvl6pPr>
            <a:lvl7pPr marL="2322119" indent="0">
              <a:buNone/>
              <a:defRPr sz="1354" b="1"/>
            </a:lvl7pPr>
            <a:lvl8pPr marL="2709139" indent="0">
              <a:buNone/>
              <a:defRPr sz="1354" b="1"/>
            </a:lvl8pPr>
            <a:lvl9pPr marL="3096158" indent="0">
              <a:buNone/>
              <a:defRPr sz="135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18705" y="4142072"/>
            <a:ext cx="3290784" cy="60923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35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647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267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755968"/>
            <a:ext cx="2496561" cy="2645886"/>
          </a:xfrm>
        </p:spPr>
        <p:txBody>
          <a:bodyPr anchor="b"/>
          <a:lstStyle>
            <a:lvl1pPr>
              <a:defRPr sz="270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0784" y="1632682"/>
            <a:ext cx="3918704" cy="8058404"/>
          </a:xfrm>
        </p:spPr>
        <p:txBody>
          <a:bodyPr/>
          <a:lstStyle>
            <a:lvl1pPr>
              <a:defRPr sz="2709"/>
            </a:lvl1pPr>
            <a:lvl2pPr>
              <a:defRPr sz="2370"/>
            </a:lvl2pPr>
            <a:lvl3pPr>
              <a:defRPr sz="2032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3401854"/>
            <a:ext cx="2496561" cy="6302355"/>
          </a:xfrm>
        </p:spPr>
        <p:txBody>
          <a:bodyPr/>
          <a:lstStyle>
            <a:lvl1pPr marL="0" indent="0">
              <a:buNone/>
              <a:defRPr sz="1354"/>
            </a:lvl1pPr>
            <a:lvl2pPr marL="387020" indent="0">
              <a:buNone/>
              <a:defRPr sz="1185"/>
            </a:lvl2pPr>
            <a:lvl3pPr marL="774040" indent="0">
              <a:buNone/>
              <a:defRPr sz="1016"/>
            </a:lvl3pPr>
            <a:lvl4pPr marL="1161059" indent="0">
              <a:buNone/>
              <a:defRPr sz="847"/>
            </a:lvl4pPr>
            <a:lvl5pPr marL="1548079" indent="0">
              <a:buNone/>
              <a:defRPr sz="847"/>
            </a:lvl5pPr>
            <a:lvl6pPr marL="1935099" indent="0">
              <a:buNone/>
              <a:defRPr sz="847"/>
            </a:lvl6pPr>
            <a:lvl7pPr marL="2322119" indent="0">
              <a:buNone/>
              <a:defRPr sz="847"/>
            </a:lvl7pPr>
            <a:lvl8pPr marL="2709139" indent="0">
              <a:buNone/>
              <a:defRPr sz="847"/>
            </a:lvl8pPr>
            <a:lvl9pPr marL="3096158" indent="0">
              <a:buNone/>
              <a:defRPr sz="84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709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755968"/>
            <a:ext cx="2496561" cy="2645886"/>
          </a:xfrm>
        </p:spPr>
        <p:txBody>
          <a:bodyPr anchor="b"/>
          <a:lstStyle>
            <a:lvl1pPr>
              <a:defRPr sz="270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90784" y="1632682"/>
            <a:ext cx="3918704" cy="8058404"/>
          </a:xfrm>
        </p:spPr>
        <p:txBody>
          <a:bodyPr anchor="t"/>
          <a:lstStyle>
            <a:lvl1pPr marL="0" indent="0">
              <a:buNone/>
              <a:defRPr sz="2709"/>
            </a:lvl1pPr>
            <a:lvl2pPr marL="387020" indent="0">
              <a:buNone/>
              <a:defRPr sz="2370"/>
            </a:lvl2pPr>
            <a:lvl3pPr marL="774040" indent="0">
              <a:buNone/>
              <a:defRPr sz="2032"/>
            </a:lvl3pPr>
            <a:lvl4pPr marL="1161059" indent="0">
              <a:buNone/>
              <a:defRPr sz="1693"/>
            </a:lvl4pPr>
            <a:lvl5pPr marL="1548079" indent="0">
              <a:buNone/>
              <a:defRPr sz="1693"/>
            </a:lvl5pPr>
            <a:lvl6pPr marL="1935099" indent="0">
              <a:buNone/>
              <a:defRPr sz="1693"/>
            </a:lvl6pPr>
            <a:lvl7pPr marL="2322119" indent="0">
              <a:buNone/>
              <a:defRPr sz="1693"/>
            </a:lvl7pPr>
            <a:lvl8pPr marL="2709139" indent="0">
              <a:buNone/>
              <a:defRPr sz="1693"/>
            </a:lvl8pPr>
            <a:lvl9pPr marL="3096158" indent="0">
              <a:buNone/>
              <a:defRPr sz="1693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3401854"/>
            <a:ext cx="2496561" cy="6302355"/>
          </a:xfrm>
        </p:spPr>
        <p:txBody>
          <a:bodyPr/>
          <a:lstStyle>
            <a:lvl1pPr marL="0" indent="0">
              <a:buNone/>
              <a:defRPr sz="1354"/>
            </a:lvl1pPr>
            <a:lvl2pPr marL="387020" indent="0">
              <a:buNone/>
              <a:defRPr sz="1185"/>
            </a:lvl2pPr>
            <a:lvl3pPr marL="774040" indent="0">
              <a:buNone/>
              <a:defRPr sz="1016"/>
            </a:lvl3pPr>
            <a:lvl4pPr marL="1161059" indent="0">
              <a:buNone/>
              <a:defRPr sz="847"/>
            </a:lvl4pPr>
            <a:lvl5pPr marL="1548079" indent="0">
              <a:buNone/>
              <a:defRPr sz="847"/>
            </a:lvl5pPr>
            <a:lvl6pPr marL="1935099" indent="0">
              <a:buNone/>
              <a:defRPr sz="847"/>
            </a:lvl6pPr>
            <a:lvl7pPr marL="2322119" indent="0">
              <a:buNone/>
              <a:defRPr sz="847"/>
            </a:lvl7pPr>
            <a:lvl8pPr marL="2709139" indent="0">
              <a:buNone/>
              <a:defRPr sz="847"/>
            </a:lvl8pPr>
            <a:lvl9pPr marL="3096158" indent="0">
              <a:buNone/>
              <a:defRPr sz="84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344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2170" y="603726"/>
            <a:ext cx="6676311" cy="2191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2170" y="3018620"/>
            <a:ext cx="6676311" cy="719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2170" y="10510051"/>
            <a:ext cx="1741646" cy="6037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36796-FD31-4290-AD4F-D30B7474685A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4091" y="10510051"/>
            <a:ext cx="2612469" cy="6037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66834" y="10510051"/>
            <a:ext cx="1741646" cy="6037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21581-F48A-4127-AB8F-72DECF12AB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905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74040" rtl="0" eaLnBrk="1" latinLnBrk="0" hangingPunct="1">
        <a:lnSpc>
          <a:spcPct val="90000"/>
        </a:lnSpc>
        <a:spcBef>
          <a:spcPct val="0"/>
        </a:spcBef>
        <a:buNone/>
        <a:defRPr sz="3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3510" indent="-193510" algn="l" defTabSz="774040" rtl="0" eaLnBrk="1" latinLnBrk="0" hangingPunct="1">
        <a:lnSpc>
          <a:spcPct val="90000"/>
        </a:lnSpc>
        <a:spcBef>
          <a:spcPts val="847"/>
        </a:spcBef>
        <a:buFont typeface="Arial" panose="020B0604020202020204" pitchFamily="34" charset="0"/>
        <a:buChar char="•"/>
        <a:defRPr sz="2370" kern="1200">
          <a:solidFill>
            <a:schemeClr val="tx1"/>
          </a:solidFill>
          <a:latin typeface="+mn-lt"/>
          <a:ea typeface="+mn-ea"/>
          <a:cs typeface="+mn-cs"/>
        </a:defRPr>
      </a:lvl1pPr>
      <a:lvl2pPr marL="580530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2032" kern="1200">
          <a:solidFill>
            <a:schemeClr val="tx1"/>
          </a:solidFill>
          <a:latin typeface="+mn-lt"/>
          <a:ea typeface="+mn-ea"/>
          <a:cs typeface="+mn-cs"/>
        </a:defRPr>
      </a:lvl2pPr>
      <a:lvl3pPr marL="967550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693" kern="1200">
          <a:solidFill>
            <a:schemeClr val="tx1"/>
          </a:solidFill>
          <a:latin typeface="+mn-lt"/>
          <a:ea typeface="+mn-ea"/>
          <a:cs typeface="+mn-cs"/>
        </a:defRPr>
      </a:lvl3pPr>
      <a:lvl4pPr marL="135456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74158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212860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51562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90264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289668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1pPr>
      <a:lvl2pPr marL="38702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7404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3pPr>
      <a:lvl4pPr marL="116105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54807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193509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32211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70913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096158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5683" y="553951"/>
            <a:ext cx="6271170" cy="802721"/>
          </a:xfrm>
        </p:spPr>
        <p:txBody>
          <a:bodyPr>
            <a:noAutofit/>
          </a:bodyPr>
          <a:lstStyle/>
          <a:p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>DIA MUNDIAL DE LA HIGIENE DE MANOS. 5 MAYO </a:t>
            </a:r>
            <a:r>
              <a:rPr lang="es-E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2025</a:t>
            </a:r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1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TALLER HIGIENE DE MANOS PARA </a:t>
            </a:r>
            <a:r>
              <a:rPr lang="es-ES" sz="1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PACIENTES . </a:t>
            </a:r>
            <a:r>
              <a:rPr lang="es-E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C.S </a:t>
            </a:r>
            <a:r>
              <a:rPr lang="es-E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VILLARRAMIEL</a:t>
            </a:r>
            <a:endParaRPr lang="es-ES" sz="1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93683" y="1923909"/>
            <a:ext cx="648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dirty="0"/>
              <a:t>NOMBRE</a:t>
            </a:r>
            <a:r>
              <a:rPr lang="es-ES" sz="1800" dirty="0" smtClean="0"/>
              <a:t>:_______________________________________________</a:t>
            </a:r>
            <a:endParaRPr lang="es-ES" sz="18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251015"/>
              </p:ext>
            </p:extLst>
          </p:nvPr>
        </p:nvGraphicFramePr>
        <p:xfrm>
          <a:off x="693683" y="3234717"/>
          <a:ext cx="6621514" cy="6742320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2065759"/>
                <a:gridCol w="2139350"/>
                <a:gridCol w="2416405"/>
              </a:tblGrid>
              <a:tr h="0">
                <a:tc>
                  <a:txBody>
                    <a:bodyPr/>
                    <a:lstStyle/>
                    <a:p>
                      <a:endParaRPr lang="es-ES" sz="1500" dirty="0" smtClean="0"/>
                    </a:p>
                    <a:p>
                      <a:r>
                        <a:rPr lang="es-ES" sz="1500" dirty="0" smtClean="0"/>
                        <a:t>      </a:t>
                      </a:r>
                      <a:r>
                        <a:rPr lang="es-ES" sz="1500" dirty="0" smtClean="0"/>
                        <a:t>    </a:t>
                      </a:r>
                      <a:r>
                        <a:rPr lang="es-ES" sz="2000" b="1" dirty="0" smtClean="0">
                          <a:solidFill>
                            <a:schemeClr val="bg1"/>
                          </a:solidFill>
                        </a:rPr>
                        <a:t>PREGUNTAS</a:t>
                      </a:r>
                      <a:endParaRPr lang="es-ES" sz="2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s-ES" sz="1500" dirty="0" smtClean="0"/>
                    </a:p>
                    <a:p>
                      <a:endParaRPr lang="es-ES" sz="1500" dirty="0"/>
                    </a:p>
                  </a:txBody>
                  <a:tcPr marL="44689" marR="44689" marT="22344" marB="22344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500" dirty="0" smtClean="0"/>
                    </a:p>
                    <a:p>
                      <a:pPr algn="ctr"/>
                      <a:r>
                        <a:rPr lang="es-ES" sz="1500" dirty="0" smtClean="0"/>
                        <a:t> </a:t>
                      </a:r>
                      <a:r>
                        <a:rPr lang="es-ES" sz="2000" dirty="0" smtClean="0">
                          <a:solidFill>
                            <a:schemeClr val="bg1"/>
                          </a:solidFill>
                        </a:rPr>
                        <a:t>PRE TEST</a:t>
                      </a:r>
                      <a:endParaRPr lang="es-ES" sz="2000" dirty="0">
                        <a:solidFill>
                          <a:schemeClr val="bg1"/>
                        </a:solidFill>
                      </a:endParaRPr>
                    </a:p>
                  </a:txBody>
                  <a:tcPr marL="44689" marR="44689" marT="22344" marB="22344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500" dirty="0" smtClean="0"/>
                    </a:p>
                    <a:p>
                      <a:pPr algn="ctr"/>
                      <a:r>
                        <a:rPr lang="es-ES" sz="2000" dirty="0" smtClean="0">
                          <a:solidFill>
                            <a:schemeClr val="bg1"/>
                          </a:solidFill>
                        </a:rPr>
                        <a:t> POST TEST</a:t>
                      </a:r>
                      <a:endParaRPr lang="es-ES" sz="2000" dirty="0">
                        <a:solidFill>
                          <a:schemeClr val="bg1"/>
                        </a:solidFill>
                      </a:endParaRPr>
                    </a:p>
                  </a:txBody>
                  <a:tcPr marL="44689" marR="44689" marT="22344" marB="22344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1315960">
                <a:tc>
                  <a:txBody>
                    <a:bodyPr/>
                    <a:lstStyle/>
                    <a:p>
                      <a:pPr marL="0" algn="l" defTabSz="774040" rtl="0" eaLnBrk="1" latinLnBrk="0" hangingPunct="1"/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¿Qué enfermedades se evitan con el lavado de manos?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689" marR="44689" marT="22344" marB="22344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500" dirty="0"/>
                    </a:p>
                  </a:txBody>
                  <a:tcPr marL="44689" marR="44689" marT="22344" marB="22344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500" dirty="0"/>
                    </a:p>
                  </a:txBody>
                  <a:tcPr marL="44689" marR="44689" marT="22344" marB="22344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362974">
                <a:tc>
                  <a:txBody>
                    <a:bodyPr/>
                    <a:lstStyle/>
                    <a:p>
                      <a:pPr marL="0" algn="l" defTabSz="774040" rtl="0" eaLnBrk="1" latinLnBrk="0" hangingPunct="1"/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¿Cuáles son los elementos básicos para el lavado de manos?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689" marR="44689" marT="22344" marB="22344"/>
                </a:tc>
                <a:tc>
                  <a:txBody>
                    <a:bodyPr/>
                    <a:lstStyle/>
                    <a:p>
                      <a:endParaRPr lang="es-ES" sz="1500" dirty="0"/>
                    </a:p>
                  </a:txBody>
                  <a:tcPr marL="44689" marR="44689" marT="22344" marB="22344"/>
                </a:tc>
                <a:tc>
                  <a:txBody>
                    <a:bodyPr/>
                    <a:lstStyle/>
                    <a:p>
                      <a:endParaRPr lang="es-ES" sz="1500"/>
                    </a:p>
                  </a:txBody>
                  <a:tcPr marL="44689" marR="44689" marT="22344" marB="22344"/>
                </a:tc>
              </a:tr>
              <a:tr h="930442"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3. ¿Cuánto tiempo se deben lavar</a:t>
                      </a:r>
                      <a:r>
                        <a:rPr lang="es-ES" sz="1800" baseline="0" dirty="0" smtClean="0"/>
                        <a:t> las manos?</a:t>
                      </a:r>
                      <a:endParaRPr lang="es-ES" sz="1800" dirty="0"/>
                    </a:p>
                  </a:txBody>
                  <a:tcPr marL="44689" marR="44689" marT="22344" marB="22344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500" dirty="0"/>
                    </a:p>
                  </a:txBody>
                  <a:tcPr marL="44689" marR="44689" marT="22344" marB="22344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500" dirty="0"/>
                    </a:p>
                  </a:txBody>
                  <a:tcPr marL="44689" marR="44689" marT="22344" marB="22344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059493">
                <a:tc>
                  <a:txBody>
                    <a:bodyPr/>
                    <a:lstStyle/>
                    <a:p>
                      <a:pPr marL="0" algn="l" defTabSz="774040" rtl="0" eaLnBrk="1" latinLnBrk="0" hangingPunct="1"/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¿Cuántas veces al día se deben lavar las manos? 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689" marR="44689" marT="22344" marB="22344"/>
                </a:tc>
                <a:tc>
                  <a:txBody>
                    <a:bodyPr/>
                    <a:lstStyle/>
                    <a:p>
                      <a:endParaRPr lang="es-ES" sz="1500"/>
                    </a:p>
                  </a:txBody>
                  <a:tcPr marL="44689" marR="44689" marT="22344" marB="22344"/>
                </a:tc>
                <a:tc>
                  <a:txBody>
                    <a:bodyPr/>
                    <a:lstStyle/>
                    <a:p>
                      <a:endParaRPr lang="es-ES" sz="1500"/>
                    </a:p>
                  </a:txBody>
                  <a:tcPr marL="44689" marR="44689" marT="22344" marB="22344"/>
                </a:tc>
              </a:tr>
              <a:tr h="1038163">
                <a:tc>
                  <a:txBody>
                    <a:bodyPr/>
                    <a:lstStyle/>
                    <a:p>
                      <a:pPr algn="ctr"/>
                      <a:endParaRPr lang="es-ES" sz="1500" dirty="0" smtClean="0"/>
                    </a:p>
                    <a:p>
                      <a:pPr algn="ctr"/>
                      <a:r>
                        <a:rPr lang="es-ES" sz="2000" b="1" dirty="0" smtClean="0">
                          <a:solidFill>
                            <a:schemeClr val="bg1"/>
                          </a:solidFill>
                        </a:rPr>
                        <a:t>PUNTUACIÓN TOTAL</a:t>
                      </a:r>
                      <a:endParaRPr lang="es-ES" sz="2000" b="1" dirty="0">
                        <a:solidFill>
                          <a:schemeClr val="bg1"/>
                        </a:solidFill>
                      </a:endParaRPr>
                    </a:p>
                  </a:txBody>
                  <a:tcPr marL="44689" marR="44689" marT="22344" marB="22344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500" dirty="0"/>
                    </a:p>
                  </a:txBody>
                  <a:tcPr marL="44689" marR="44689" marT="22344" marB="223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500" dirty="0"/>
                    </a:p>
                  </a:txBody>
                  <a:tcPr marL="44689" marR="44689" marT="22344" marB="22344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625683" y="10248351"/>
            <a:ext cx="28676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50" dirty="0" smtClean="0"/>
              <a:t>*NOTA</a:t>
            </a:r>
            <a:r>
              <a:rPr lang="es-ES" sz="1050" dirty="0"/>
              <a:t>: CADA PREGUNTA VALE 5 PUNTOS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625683" y="2553419"/>
            <a:ext cx="6621514" cy="283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*Se entregan folletos explicativos e informa sobre la técnica e importancia de la Higiene de manos*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13413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100</Words>
  <Application>Microsoft Office PowerPoint</Application>
  <PresentationFormat>Personalizado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DIA MUNDIAL DE LA HIGIENE DE MANOS. 5 MAYO 2025  TALLER HIGIENE DE MANOS PARA PACIENTES . C.S VILLARRAMIEL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MUNDIAL DE LA HIGIENE DE MANOS. 5 MAYO 2024  TALLER HIGIENE DE MANOS PARA PACIENTES</dc:title>
  <dc:creator>Martin Rodriguez, M Flor</dc:creator>
  <cp:lastModifiedBy>Martin Rodriguez, M Flor</cp:lastModifiedBy>
  <cp:revision>9</cp:revision>
  <cp:lastPrinted>2025-05-01T08:10:33Z</cp:lastPrinted>
  <dcterms:created xsi:type="dcterms:W3CDTF">2024-05-06T13:42:43Z</dcterms:created>
  <dcterms:modified xsi:type="dcterms:W3CDTF">2025-05-01T08:12:11Z</dcterms:modified>
</cp:coreProperties>
</file>