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1360" cy="5302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1360" cy="5302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0" y="0"/>
            <a:ext cx="12186360" cy="685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Imagen 2" descr="Casa en medio de la ciudad&#10;&#10;Descripción generada automáticamente"/>
          <p:cNvPicPr/>
          <p:nvPr/>
        </p:nvPicPr>
        <p:blipFill>
          <a:blip r:embed="rId1">
            <a:alphaModFix amt="50000"/>
          </a:blip>
          <a:srcRect l="14432" t="0" r="4665" b="0"/>
          <a:stretch/>
        </p:blipFill>
        <p:spPr>
          <a:xfrm>
            <a:off x="101520" y="3600"/>
            <a:ext cx="12678120" cy="68540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4680000" y="702360"/>
            <a:ext cx="6659640" cy="5961600"/>
          </a:xfrm>
          <a:prstGeom prst="rect">
            <a:avLst/>
          </a:prstGeom>
          <a:noFill/>
          <a:ln>
            <a:solidFill>
              <a:srgbClr val="c55a1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Lunes 1</a:t>
            </a: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2-5-2025 10h 30 Sala espera consultorio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Ictus: Rosa Isabel Pilar enfermera Coca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Martes 13-5-2025 10h 30 Sala espera consultorio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Prevención de caída en el domicilio: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 </a:t>
            </a: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Ana Belén de Lucas enfermera Coca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Martes 13/5/2025 17 horas: Sala Plenos del Ayuntamiento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Como tratar la incontinencia urinaria sin medicación: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Paula Navarro Fisioterapeuta especializada en suelo pélvico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Miércoles 14-5-2025  10h 30: Sala espera consultorio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¿Porqué son tan frecuentes las infecciones de orina en la mujer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a cualquier edad?¿Cómo evitarlas?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Juan Manuel Garrote Médico Coca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Jueves 15-5-2025 10h 30: Sala espera consultorio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Instrucciones Previas</a:t>
            </a: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: ¿Cómo solicitarlas?: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Alicia Calle enfermera Nava Asunción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Jueves 15-5-5-17H Sala Plenos Ayuntamiento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Programas de salud de la mujer: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Estrella de Santos Matrona Centro Salud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203864"/>
                </a:solidFill>
                <a:uFillTx/>
                <a:latin typeface="Amasis MT Pro Black"/>
                <a:ea typeface="DejaVu Sans"/>
              </a:rPr>
              <a:t>Viernes 16-5-2025 10h 30 Sala espera consultorio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Como tratar un resfriado común:Sara de la Fuente médico de Coca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Sábado 17-5-2025 marcha en bicicleta hasta Nava y volver.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 </a:t>
            </a: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Para abuelos, nietos y padres.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203864"/>
                </a:solidFill>
                <a:latin typeface="Amasis MT Pro Black"/>
                <a:ea typeface="DejaVu Sans"/>
              </a:rPr>
              <a:t>Marcha andando 5 km para abuelos, nietos y padres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55080" y="113040"/>
            <a:ext cx="5708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masis MT Pro Black"/>
                <a:ea typeface="DejaVu Sans"/>
              </a:rPr>
              <a:t>SEMANA SALUDABLE EN COCA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masis MT Pro Black"/>
                <a:ea typeface="DejaVu Sans"/>
              </a:rPr>
              <a:t>DEL 12 AL 17 DE MAYO 2025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80" name="Imagen 6" descr="Logotipo, nombre de la empresa&#10;&#10;Descripción generada automáticamente"/>
          <p:cNvPicPr/>
          <p:nvPr/>
        </p:nvPicPr>
        <p:blipFill>
          <a:blip r:embed="rId2"/>
          <a:stretch/>
        </p:blipFill>
        <p:spPr>
          <a:xfrm>
            <a:off x="900000" y="5707800"/>
            <a:ext cx="1292400" cy="558720"/>
          </a:xfrm>
          <a:prstGeom prst="rect">
            <a:avLst/>
          </a:prstGeom>
          <a:ln>
            <a:noFill/>
          </a:ln>
        </p:spPr>
      </p:pic>
      <p:pic>
        <p:nvPicPr>
          <p:cNvPr id="81" name="Imagen 9" descr="Icono&#10;&#10;Descripción generada automáticamente"/>
          <p:cNvPicPr/>
          <p:nvPr/>
        </p:nvPicPr>
        <p:blipFill>
          <a:blip r:embed="rId3"/>
          <a:stretch/>
        </p:blipFill>
        <p:spPr>
          <a:xfrm>
            <a:off x="1440" y="6283440"/>
            <a:ext cx="1323000" cy="52488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>
            <a:off x="487080" y="1800000"/>
            <a:ext cx="365256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Organiza equipo sanitario de Coca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Sara de la Fuente: Médico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Ana Belén de Lucas: Enfermera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Rosa Isabel Pilar:Enfermera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Juan Manuel Garrote: Médico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83" name="Imagen 8" descr=""/>
          <p:cNvPicPr/>
          <p:nvPr/>
        </p:nvPicPr>
        <p:blipFill>
          <a:blip r:embed="rId4"/>
          <a:stretch/>
        </p:blipFill>
        <p:spPr>
          <a:xfrm>
            <a:off x="1311120" y="6300000"/>
            <a:ext cx="1748520" cy="523080"/>
          </a:xfrm>
          <a:prstGeom prst="rect">
            <a:avLst/>
          </a:prstGeom>
          <a:ln>
            <a:noFill/>
          </a:ln>
        </p:spPr>
      </p:pic>
      <p:pic>
        <p:nvPicPr>
          <p:cNvPr id="84" name="Imagen 11" descr=""/>
          <p:cNvPicPr/>
          <p:nvPr/>
        </p:nvPicPr>
        <p:blipFill>
          <a:blip r:embed="rId5"/>
          <a:stretch/>
        </p:blipFill>
        <p:spPr>
          <a:xfrm>
            <a:off x="71640" y="5758560"/>
            <a:ext cx="648000" cy="524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masis MT Pro Black"/>
                <a:ea typeface="DejaVu Sans"/>
              </a:rPr>
              <a:t>JORNADAS SANITARIAS EN COCA 2025</a:t>
            </a:r>
            <a:br/>
            <a:endParaRPr b="0" lang="es-ES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547000" y="2872080"/>
            <a:ext cx="813168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El equipo sanitario de Coca, conscientes de la necesidad de formación e información en cuestiones sociosanitarias de sus pacientes, organiza, como viene haciendo los últimos años, unas jornadas sanitarias dirigidas a la población de esta localidad.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No existe segmento etario, ni condicionantes en esta ocasión y la actividad será organizada en siete conferencias, que serán en días consecutivos  del mes de mayo. Las conferencias serán de una hora de duración de la exposición y media hora de preguntas de los asistentes.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masis MT Pro Black"/>
                <a:ea typeface="DejaVu Sans"/>
              </a:rPr>
              <a:t>JORNADAS SANITARIAS EN COCA 2025</a:t>
            </a:r>
            <a:br/>
            <a:endParaRPr b="0" lang="es-ES" sz="4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547000" y="2872080"/>
            <a:ext cx="813168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Las conferencias, están organizadas, seguidas y testadas por los cuatro sanitarios de Coca y la responsable de Educación para la salud del Centro de Salud.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 este año, hemos fijado 7 objetivos y una actividad, los objetivos son: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1.- Conocer cómo detectar y prevenir un Ictus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2.-Como prevenir las caías sobre el mismo plano, principalmente en personas mayores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3.-Tratamiento de la incontinencia urinaria, desde una óptica de fisioterapia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4.- Cómo evitar las infecciones urinarias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5.-Que cuidados y revisiones llevan los programas de salud para la mujer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6.- Instrucciones previas: Qué son y cómo solicitarlas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7.- Resfriado común: Cómo abordarlo desde casa y cuando se debe pedir ayuda sanitaria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Culminaremos con una actividad deportivo y social que incluya a toda la población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masis MT Pro Black"/>
                <a:ea typeface="DejaVu Sans"/>
              </a:rPr>
              <a:t>JORNADAS SANITARIAS EN COCA 2025</a:t>
            </a:r>
            <a:br/>
            <a:endParaRPr b="0" lang="es-ES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547000" y="2872080"/>
            <a:ext cx="81316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actividad, que espera albergar a un número entre 25 y 40 personas por día, será evaluada por una encuesta de calidad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Application>LibreOffice/6.4.3.2$Windows_X86_64 LibreOffice_project/747b5d0ebf89f41c860ec2a39efd7cb15b54f2d8</Application>
  <Words>371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2022-04-06T11:18:43Z</dcterms:created>
  <dc:creator>Carmen T</dc:creator>
  <dc:description/>
  <dc:language>es-ES</dc:language>
  <cp:lastModifiedBy/>
  <cp:lastPrinted>2025-02-24T13:38:02Z</cp:lastPrinted>
  <dcterms:modified xsi:type="dcterms:W3CDTF">2025-02-24T13:46:48Z</dcterms:modified>
  <cp:revision>26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