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31" r:id="rId2"/>
    <p:sldId id="451" r:id="rId3"/>
    <p:sldId id="450" r:id="rId4"/>
    <p:sldId id="437" r:id="rId5"/>
    <p:sldId id="377" r:id="rId6"/>
    <p:sldId id="438" r:id="rId7"/>
    <p:sldId id="439" r:id="rId8"/>
    <p:sldId id="452" r:id="rId9"/>
    <p:sldId id="440" r:id="rId10"/>
    <p:sldId id="441" r:id="rId11"/>
    <p:sldId id="445" r:id="rId12"/>
    <p:sldId id="442" r:id="rId13"/>
    <p:sldId id="448" r:id="rId14"/>
    <p:sldId id="443" r:id="rId15"/>
    <p:sldId id="449" r:id="rId16"/>
    <p:sldId id="444" r:id="rId17"/>
    <p:sldId id="453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088"/>
    <a:srgbClr val="D29BDD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1" d="100"/>
          <a:sy n="121" d="100"/>
        </p:scale>
        <p:origin x="-108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A5910-424E-46D7-A1E8-0E9BD063CAC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14249E-D2D6-4E61-8C8D-65DE9D0C088D}">
      <dgm:prSet phldrT="[Texto]" custT="1"/>
      <dgm:spPr/>
      <dgm:t>
        <a:bodyPr/>
        <a:lstStyle/>
        <a:p>
          <a:r>
            <a:rPr lang="es-ES" sz="3600" dirty="0" smtClean="0"/>
            <a:t>Quién</a:t>
          </a:r>
          <a:endParaRPr lang="es-ES" sz="3600" dirty="0"/>
        </a:p>
      </dgm:t>
    </dgm:pt>
    <dgm:pt modelId="{B2F151FF-DF65-402E-B7BF-F30E0DBCFD06}" type="parTrans" cxnId="{872D7168-4707-4220-8315-B6467A1B8BD5}">
      <dgm:prSet/>
      <dgm:spPr/>
      <dgm:t>
        <a:bodyPr/>
        <a:lstStyle/>
        <a:p>
          <a:endParaRPr lang="es-ES"/>
        </a:p>
      </dgm:t>
    </dgm:pt>
    <dgm:pt modelId="{8AA0BA2B-4B88-408B-B1E3-51C2486CD188}" type="sibTrans" cxnId="{872D7168-4707-4220-8315-B6467A1B8BD5}">
      <dgm:prSet/>
      <dgm:spPr/>
      <dgm:t>
        <a:bodyPr/>
        <a:lstStyle/>
        <a:p>
          <a:endParaRPr lang="es-ES"/>
        </a:p>
      </dgm:t>
    </dgm:pt>
    <dgm:pt modelId="{96248CEA-87B1-4F61-A3C4-8251C5065E84}">
      <dgm:prSet phldrT="[Texto]" phldr="1"/>
      <dgm:spPr/>
      <dgm:t>
        <a:bodyPr/>
        <a:lstStyle/>
        <a:p>
          <a:endParaRPr lang="es-ES" dirty="0"/>
        </a:p>
      </dgm:t>
    </dgm:pt>
    <dgm:pt modelId="{CDFCCA20-A4FC-47CA-AFEA-CDC4C5247B1E}" type="parTrans" cxnId="{723AFCB0-02D1-4377-9CC6-CD27F5621107}">
      <dgm:prSet/>
      <dgm:spPr/>
      <dgm:t>
        <a:bodyPr/>
        <a:lstStyle/>
        <a:p>
          <a:endParaRPr lang="es-ES"/>
        </a:p>
      </dgm:t>
    </dgm:pt>
    <dgm:pt modelId="{B6ED7E69-A3DB-4426-BDC1-19B4BC57343A}" type="sibTrans" cxnId="{723AFCB0-02D1-4377-9CC6-CD27F5621107}">
      <dgm:prSet/>
      <dgm:spPr/>
      <dgm:t>
        <a:bodyPr/>
        <a:lstStyle/>
        <a:p>
          <a:endParaRPr lang="es-ES"/>
        </a:p>
      </dgm:t>
    </dgm:pt>
    <dgm:pt modelId="{87493B5A-8EBB-49FC-A8D3-65634BA71006}">
      <dgm:prSet phldrT="[Texto]" phldr="1"/>
      <dgm:spPr/>
      <dgm:t>
        <a:bodyPr/>
        <a:lstStyle/>
        <a:p>
          <a:endParaRPr lang="es-ES" dirty="0"/>
        </a:p>
      </dgm:t>
    </dgm:pt>
    <dgm:pt modelId="{F30B9BCF-CD17-4724-B1EA-9FA3B5DAF3BF}" type="parTrans" cxnId="{3793864F-E2E4-4BF0-BD42-23F36979A5E3}">
      <dgm:prSet/>
      <dgm:spPr/>
      <dgm:t>
        <a:bodyPr/>
        <a:lstStyle/>
        <a:p>
          <a:endParaRPr lang="es-ES"/>
        </a:p>
      </dgm:t>
    </dgm:pt>
    <dgm:pt modelId="{32855333-7FD3-4812-9E65-E839A56C3751}" type="sibTrans" cxnId="{3793864F-E2E4-4BF0-BD42-23F36979A5E3}">
      <dgm:prSet/>
      <dgm:spPr/>
      <dgm:t>
        <a:bodyPr/>
        <a:lstStyle/>
        <a:p>
          <a:endParaRPr lang="es-ES"/>
        </a:p>
      </dgm:t>
    </dgm:pt>
    <dgm:pt modelId="{9353594F-04B3-4F25-9162-853633ECD994}">
      <dgm:prSet phldrT="[Texto]" custT="1"/>
      <dgm:spPr/>
      <dgm:t>
        <a:bodyPr/>
        <a:lstStyle/>
        <a:p>
          <a:r>
            <a:rPr lang="es-ES" sz="3600" dirty="0" smtClean="0"/>
            <a:t>Dónde</a:t>
          </a:r>
          <a:endParaRPr lang="es-ES" sz="3600" dirty="0"/>
        </a:p>
      </dgm:t>
    </dgm:pt>
    <dgm:pt modelId="{EC41C96B-F07F-4B5A-958B-BAC3C4BD5087}" type="parTrans" cxnId="{54D7BDAB-141B-4A4D-935C-E485612BB183}">
      <dgm:prSet/>
      <dgm:spPr/>
      <dgm:t>
        <a:bodyPr/>
        <a:lstStyle/>
        <a:p>
          <a:endParaRPr lang="es-ES"/>
        </a:p>
      </dgm:t>
    </dgm:pt>
    <dgm:pt modelId="{36F8EB54-4BF7-4783-9C8E-F3D26EA84FF3}" type="sibTrans" cxnId="{54D7BDAB-141B-4A4D-935C-E485612BB183}">
      <dgm:prSet/>
      <dgm:spPr/>
      <dgm:t>
        <a:bodyPr/>
        <a:lstStyle/>
        <a:p>
          <a:endParaRPr lang="es-ES"/>
        </a:p>
      </dgm:t>
    </dgm:pt>
    <dgm:pt modelId="{5CC15D5E-7B15-4ABE-9BDF-8ED8DE9151CE}">
      <dgm:prSet phldrT="[Texto]" phldr="1"/>
      <dgm:spPr/>
      <dgm:t>
        <a:bodyPr/>
        <a:lstStyle/>
        <a:p>
          <a:endParaRPr lang="es-ES"/>
        </a:p>
      </dgm:t>
    </dgm:pt>
    <dgm:pt modelId="{094B9C84-478F-43AE-9013-C01C931BC277}" type="parTrans" cxnId="{C8999A31-536C-4B93-AAE5-455DBC8D7BA4}">
      <dgm:prSet/>
      <dgm:spPr/>
      <dgm:t>
        <a:bodyPr/>
        <a:lstStyle/>
        <a:p>
          <a:endParaRPr lang="es-ES"/>
        </a:p>
      </dgm:t>
    </dgm:pt>
    <dgm:pt modelId="{EC76B969-AB52-4800-97D0-F8F8D5CAAA24}" type="sibTrans" cxnId="{C8999A31-536C-4B93-AAE5-455DBC8D7BA4}">
      <dgm:prSet/>
      <dgm:spPr/>
      <dgm:t>
        <a:bodyPr/>
        <a:lstStyle/>
        <a:p>
          <a:endParaRPr lang="es-ES"/>
        </a:p>
      </dgm:t>
    </dgm:pt>
    <dgm:pt modelId="{9ACF89D3-D51E-42B8-94F3-0E820558DCCA}">
      <dgm:prSet phldrT="[Texto]" phldr="1"/>
      <dgm:spPr/>
      <dgm:t>
        <a:bodyPr/>
        <a:lstStyle/>
        <a:p>
          <a:endParaRPr lang="es-ES" dirty="0"/>
        </a:p>
      </dgm:t>
    </dgm:pt>
    <dgm:pt modelId="{32170F16-C52D-4A0D-BD64-B00E5F44B8BD}" type="parTrans" cxnId="{85410A69-3CC2-4142-93BB-70218C84B96D}">
      <dgm:prSet/>
      <dgm:spPr/>
      <dgm:t>
        <a:bodyPr/>
        <a:lstStyle/>
        <a:p>
          <a:endParaRPr lang="es-ES"/>
        </a:p>
      </dgm:t>
    </dgm:pt>
    <dgm:pt modelId="{E378028F-39E7-41D2-A020-E38D8CD6A355}" type="sibTrans" cxnId="{85410A69-3CC2-4142-93BB-70218C84B96D}">
      <dgm:prSet/>
      <dgm:spPr/>
      <dgm:t>
        <a:bodyPr/>
        <a:lstStyle/>
        <a:p>
          <a:endParaRPr lang="es-ES"/>
        </a:p>
      </dgm:t>
    </dgm:pt>
    <dgm:pt modelId="{A242A0C5-95D3-4CC9-B54C-F71612453663}">
      <dgm:prSet phldrT="[Texto]" phldr="1"/>
      <dgm:spPr/>
      <dgm:t>
        <a:bodyPr/>
        <a:lstStyle/>
        <a:p>
          <a:endParaRPr lang="es-ES" dirty="0"/>
        </a:p>
      </dgm:t>
    </dgm:pt>
    <dgm:pt modelId="{38CAC60C-AB9A-4436-A969-DA1161334D7C}" type="parTrans" cxnId="{A9BC972F-8F90-453E-9459-D092BEA2F9D4}">
      <dgm:prSet/>
      <dgm:spPr/>
      <dgm:t>
        <a:bodyPr/>
        <a:lstStyle/>
        <a:p>
          <a:endParaRPr lang="es-ES"/>
        </a:p>
      </dgm:t>
    </dgm:pt>
    <dgm:pt modelId="{00060408-D93E-49E3-8EAA-8E84400C6387}" type="sibTrans" cxnId="{A9BC972F-8F90-453E-9459-D092BEA2F9D4}">
      <dgm:prSet/>
      <dgm:spPr/>
      <dgm:t>
        <a:bodyPr/>
        <a:lstStyle/>
        <a:p>
          <a:endParaRPr lang="es-ES"/>
        </a:p>
      </dgm:t>
    </dgm:pt>
    <dgm:pt modelId="{B65A2B90-6E7F-4C8D-9BC9-2F5B86260548}">
      <dgm:prSet phldrT="[Texto]" phldr="1"/>
      <dgm:spPr/>
      <dgm:t>
        <a:bodyPr/>
        <a:lstStyle/>
        <a:p>
          <a:endParaRPr lang="es-ES" dirty="0"/>
        </a:p>
      </dgm:t>
    </dgm:pt>
    <dgm:pt modelId="{29D07427-DF20-433A-87C0-B99B0DA9A7CD}" type="parTrans" cxnId="{27D7A8C0-7527-4408-AC1B-9ABE830FE085}">
      <dgm:prSet/>
      <dgm:spPr/>
      <dgm:t>
        <a:bodyPr/>
        <a:lstStyle/>
        <a:p>
          <a:endParaRPr lang="es-ES"/>
        </a:p>
      </dgm:t>
    </dgm:pt>
    <dgm:pt modelId="{B42D29C5-E813-4152-9DC9-66ECFCA7F7B2}" type="sibTrans" cxnId="{27D7A8C0-7527-4408-AC1B-9ABE830FE085}">
      <dgm:prSet/>
      <dgm:spPr/>
      <dgm:t>
        <a:bodyPr/>
        <a:lstStyle/>
        <a:p>
          <a:endParaRPr lang="es-ES"/>
        </a:p>
      </dgm:t>
    </dgm:pt>
    <dgm:pt modelId="{D0ABAA57-300D-4551-98A2-5BFAD066BA1A}">
      <dgm:prSet phldrT="[Texto]"/>
      <dgm:spPr/>
      <dgm:t>
        <a:bodyPr/>
        <a:lstStyle/>
        <a:p>
          <a:endParaRPr lang="es-ES" dirty="0"/>
        </a:p>
      </dgm:t>
    </dgm:pt>
    <dgm:pt modelId="{F03D4CA1-D15E-45EF-8900-0E5D27A3B8F9}" type="parTrans" cxnId="{E059A0F5-7EE5-416C-ADAE-584A8F884F8F}">
      <dgm:prSet/>
      <dgm:spPr/>
      <dgm:t>
        <a:bodyPr/>
        <a:lstStyle/>
        <a:p>
          <a:endParaRPr lang="es-ES"/>
        </a:p>
      </dgm:t>
    </dgm:pt>
    <dgm:pt modelId="{0FC1B58A-A371-41A2-A1AD-B1133A71557F}" type="sibTrans" cxnId="{E059A0F5-7EE5-416C-ADAE-584A8F884F8F}">
      <dgm:prSet/>
      <dgm:spPr/>
      <dgm:t>
        <a:bodyPr/>
        <a:lstStyle/>
        <a:p>
          <a:endParaRPr lang="es-ES"/>
        </a:p>
      </dgm:t>
    </dgm:pt>
    <dgm:pt modelId="{9EAD619B-CB80-4CC3-9FA0-92B0BDA570F2}">
      <dgm:prSet phldrT="[Texto]" custT="1"/>
      <dgm:spPr/>
      <dgm:t>
        <a:bodyPr/>
        <a:lstStyle/>
        <a:p>
          <a:r>
            <a:rPr lang="es-ES" sz="3600" dirty="0" smtClean="0"/>
            <a:t>Cuándo</a:t>
          </a:r>
          <a:endParaRPr lang="es-ES" sz="3600" dirty="0"/>
        </a:p>
      </dgm:t>
    </dgm:pt>
    <dgm:pt modelId="{B77110E0-3322-4BA7-8344-10FBFB96526D}" type="parTrans" cxnId="{91922FAB-D2FD-4209-9D5E-8D8CCB19EE9A}">
      <dgm:prSet/>
      <dgm:spPr/>
      <dgm:t>
        <a:bodyPr/>
        <a:lstStyle/>
        <a:p>
          <a:endParaRPr lang="es-ES"/>
        </a:p>
      </dgm:t>
    </dgm:pt>
    <dgm:pt modelId="{7D28E24E-0795-48B5-8624-6D2BD8F52D77}" type="sibTrans" cxnId="{91922FAB-D2FD-4209-9D5E-8D8CCB19EE9A}">
      <dgm:prSet/>
      <dgm:spPr/>
      <dgm:t>
        <a:bodyPr/>
        <a:lstStyle/>
        <a:p>
          <a:endParaRPr lang="es-ES"/>
        </a:p>
      </dgm:t>
    </dgm:pt>
    <dgm:pt modelId="{7227DC22-2542-49E4-B2C9-712DDA6E530A}">
      <dgm:prSet phldrT="[Texto]"/>
      <dgm:spPr/>
      <dgm:t>
        <a:bodyPr/>
        <a:lstStyle/>
        <a:p>
          <a:endParaRPr lang="es-ES" dirty="0"/>
        </a:p>
      </dgm:t>
    </dgm:pt>
    <dgm:pt modelId="{B33211F8-4347-4E93-BE43-10AE7CBC8E93}" type="parTrans" cxnId="{F427BCF0-96F6-484C-9FA9-C8AB1C976CCD}">
      <dgm:prSet/>
      <dgm:spPr/>
      <dgm:t>
        <a:bodyPr/>
        <a:lstStyle/>
        <a:p>
          <a:endParaRPr lang="es-ES"/>
        </a:p>
      </dgm:t>
    </dgm:pt>
    <dgm:pt modelId="{9A58042A-B376-4300-A08F-B5F158F1BCF6}" type="sibTrans" cxnId="{F427BCF0-96F6-484C-9FA9-C8AB1C976CCD}">
      <dgm:prSet/>
      <dgm:spPr/>
      <dgm:t>
        <a:bodyPr/>
        <a:lstStyle/>
        <a:p>
          <a:endParaRPr lang="es-ES"/>
        </a:p>
      </dgm:t>
    </dgm:pt>
    <dgm:pt modelId="{77CBE887-BCF1-49B2-B97E-7F862D399282}">
      <dgm:prSet phldrT="[Texto]" custT="1"/>
      <dgm:spPr/>
      <dgm:t>
        <a:bodyPr/>
        <a:lstStyle/>
        <a:p>
          <a:r>
            <a:rPr lang="es-ES" sz="3600" dirty="0" smtClean="0"/>
            <a:t>Cómo</a:t>
          </a:r>
          <a:endParaRPr lang="es-ES" sz="3600" dirty="0"/>
        </a:p>
      </dgm:t>
    </dgm:pt>
    <dgm:pt modelId="{AEBDD9AD-ACF8-4E1E-8AC0-9AAE85C7AD7F}" type="parTrans" cxnId="{D51E3F1D-C13F-4CCE-8753-3577AAA8404B}">
      <dgm:prSet/>
      <dgm:spPr/>
      <dgm:t>
        <a:bodyPr/>
        <a:lstStyle/>
        <a:p>
          <a:endParaRPr lang="es-ES"/>
        </a:p>
      </dgm:t>
    </dgm:pt>
    <dgm:pt modelId="{454335B0-5BF6-4358-BB87-A1BB7BEB7354}" type="sibTrans" cxnId="{D51E3F1D-C13F-4CCE-8753-3577AAA8404B}">
      <dgm:prSet/>
      <dgm:spPr/>
      <dgm:t>
        <a:bodyPr/>
        <a:lstStyle/>
        <a:p>
          <a:endParaRPr lang="es-ES"/>
        </a:p>
      </dgm:t>
    </dgm:pt>
    <dgm:pt modelId="{A5067FC1-FC5C-449F-A6DC-0CF689F529FD}">
      <dgm:prSet phldrT="[Texto]"/>
      <dgm:spPr/>
      <dgm:t>
        <a:bodyPr/>
        <a:lstStyle/>
        <a:p>
          <a:endParaRPr lang="es-ES" dirty="0"/>
        </a:p>
      </dgm:t>
    </dgm:pt>
    <dgm:pt modelId="{701CCB62-5163-4382-8EC1-9C37ADB30075}" type="parTrans" cxnId="{747FA466-323D-4312-A9B4-229E60005C57}">
      <dgm:prSet/>
      <dgm:spPr/>
      <dgm:t>
        <a:bodyPr/>
        <a:lstStyle/>
        <a:p>
          <a:endParaRPr lang="es-ES"/>
        </a:p>
      </dgm:t>
    </dgm:pt>
    <dgm:pt modelId="{50D7E3BD-6AC7-41A4-A324-659E9D15ECEE}" type="sibTrans" cxnId="{747FA466-323D-4312-A9B4-229E60005C57}">
      <dgm:prSet/>
      <dgm:spPr/>
      <dgm:t>
        <a:bodyPr/>
        <a:lstStyle/>
        <a:p>
          <a:endParaRPr lang="es-ES"/>
        </a:p>
      </dgm:t>
    </dgm:pt>
    <dgm:pt modelId="{119F1E51-A7CD-4C38-A66E-06E957FA5B93}">
      <dgm:prSet phldrT="[Texto]"/>
      <dgm:spPr/>
      <dgm:t>
        <a:bodyPr/>
        <a:lstStyle/>
        <a:p>
          <a:r>
            <a:rPr lang="es-ES" dirty="0" smtClean="0"/>
            <a:t>Qué</a:t>
          </a:r>
          <a:endParaRPr lang="es-ES" dirty="0"/>
        </a:p>
      </dgm:t>
    </dgm:pt>
    <dgm:pt modelId="{2F56C25F-5707-47AD-9592-2AAE6ECEB258}" type="parTrans" cxnId="{84752737-2E32-4572-ABD9-5888D2960510}">
      <dgm:prSet/>
      <dgm:spPr/>
      <dgm:t>
        <a:bodyPr/>
        <a:lstStyle/>
        <a:p>
          <a:endParaRPr lang="es-ES"/>
        </a:p>
      </dgm:t>
    </dgm:pt>
    <dgm:pt modelId="{5F85215E-2E0C-4C49-9A0C-BC650E43BD1D}" type="sibTrans" cxnId="{84752737-2E32-4572-ABD9-5888D2960510}">
      <dgm:prSet/>
      <dgm:spPr/>
      <dgm:t>
        <a:bodyPr/>
        <a:lstStyle/>
        <a:p>
          <a:endParaRPr lang="es-ES"/>
        </a:p>
      </dgm:t>
    </dgm:pt>
    <dgm:pt modelId="{FF0C5258-9CC5-4F0F-ADE8-957F3C7E0511}" type="pres">
      <dgm:prSet presAssocID="{BA7A5910-424E-46D7-A1E8-0E9BD063CA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E37DCC-C63E-473D-8118-6EAE0F4BAD5A}" type="pres">
      <dgm:prSet presAssocID="{BD14249E-D2D6-4E61-8C8D-65DE9D0C088D}" presName="linNode" presStyleCnt="0"/>
      <dgm:spPr/>
    </dgm:pt>
    <dgm:pt modelId="{2866C66A-B81A-498D-903B-4C4B924EC92A}" type="pres">
      <dgm:prSet presAssocID="{BD14249E-D2D6-4E61-8C8D-65DE9D0C088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5B35B-0D04-4B4F-89DD-465D885A4718}" type="pres">
      <dgm:prSet presAssocID="{BD14249E-D2D6-4E61-8C8D-65DE9D0C088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12857-328B-47F9-8D34-2E3AB51B12B3}" type="pres">
      <dgm:prSet presAssocID="{8AA0BA2B-4B88-408B-B1E3-51C2486CD188}" presName="sp" presStyleCnt="0"/>
      <dgm:spPr/>
    </dgm:pt>
    <dgm:pt modelId="{24703153-03E3-4954-BDB2-A01E475EA303}" type="pres">
      <dgm:prSet presAssocID="{9353594F-04B3-4F25-9162-853633ECD994}" presName="linNode" presStyleCnt="0"/>
      <dgm:spPr/>
    </dgm:pt>
    <dgm:pt modelId="{165E1C57-FE9D-4E0F-842C-01A51FEC19A3}" type="pres">
      <dgm:prSet presAssocID="{9353594F-04B3-4F25-9162-853633ECD9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0F2DC-ECEC-4401-A08E-F1BD09357AED}" type="pres">
      <dgm:prSet presAssocID="{9353594F-04B3-4F25-9162-853633ECD99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767B1-A411-48D6-BA49-63C896709B36}" type="pres">
      <dgm:prSet presAssocID="{36F8EB54-4BF7-4783-9C8E-F3D26EA84FF3}" presName="sp" presStyleCnt="0"/>
      <dgm:spPr/>
    </dgm:pt>
    <dgm:pt modelId="{FBC5452C-0765-4C4D-951A-1870258D8F98}" type="pres">
      <dgm:prSet presAssocID="{9EAD619B-CB80-4CC3-9FA0-92B0BDA570F2}" presName="linNode" presStyleCnt="0"/>
      <dgm:spPr/>
    </dgm:pt>
    <dgm:pt modelId="{DF2008C7-A7A8-4D9A-A77F-4764C356C47E}" type="pres">
      <dgm:prSet presAssocID="{9EAD619B-CB80-4CC3-9FA0-92B0BDA570F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C6B49-54E8-4C9F-B42D-A23F9EBD2405}" type="pres">
      <dgm:prSet presAssocID="{9EAD619B-CB80-4CC3-9FA0-92B0BDA570F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764A9-7CC8-4D25-8D9F-632D94FAA4F7}" type="pres">
      <dgm:prSet presAssocID="{7D28E24E-0795-48B5-8624-6D2BD8F52D77}" presName="sp" presStyleCnt="0"/>
      <dgm:spPr/>
    </dgm:pt>
    <dgm:pt modelId="{99426B55-B8DB-4D8D-939E-AD32A80BD35B}" type="pres">
      <dgm:prSet presAssocID="{119F1E51-A7CD-4C38-A66E-06E957FA5B93}" presName="linNode" presStyleCnt="0"/>
      <dgm:spPr/>
    </dgm:pt>
    <dgm:pt modelId="{7637857F-5CBB-4CFF-B90F-DABB7E687D8D}" type="pres">
      <dgm:prSet presAssocID="{119F1E51-A7CD-4C38-A66E-06E957FA5B9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33CDF-1D12-42C1-BC8D-E726B6301C3C}" type="pres">
      <dgm:prSet presAssocID="{119F1E51-A7CD-4C38-A66E-06E957FA5B9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25E7EA-79BD-4076-8A7B-91ABD678CC89}" type="pres">
      <dgm:prSet presAssocID="{5F85215E-2E0C-4C49-9A0C-BC650E43BD1D}" presName="sp" presStyleCnt="0"/>
      <dgm:spPr/>
    </dgm:pt>
    <dgm:pt modelId="{6534A1DD-4D56-42BA-96A5-8BD0FF4BCFA2}" type="pres">
      <dgm:prSet presAssocID="{77CBE887-BCF1-49B2-B97E-7F862D399282}" presName="linNode" presStyleCnt="0"/>
      <dgm:spPr/>
    </dgm:pt>
    <dgm:pt modelId="{F6B87D73-EEF8-4072-9255-C5485FF2C3E1}" type="pres">
      <dgm:prSet presAssocID="{77CBE887-BCF1-49B2-B97E-7F862D39928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48834-EA39-4001-8A63-8A54ED104009}" type="pres">
      <dgm:prSet presAssocID="{77CBE887-BCF1-49B2-B97E-7F862D39928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B0484A-5095-47A9-9FBE-839EC5DF802E}" type="presOf" srcId="{77CBE887-BCF1-49B2-B97E-7F862D399282}" destId="{F6B87D73-EEF8-4072-9255-C5485FF2C3E1}" srcOrd="0" destOrd="0" presId="urn:microsoft.com/office/officeart/2005/8/layout/vList5"/>
    <dgm:cxn modelId="{5B2CFE4B-2B2D-4203-BE98-F2CBB71838FD}" type="presOf" srcId="{D0ABAA57-300D-4551-98A2-5BFAD066BA1A}" destId="{3EBC6B49-54E8-4C9F-B42D-A23F9EBD2405}" srcOrd="0" destOrd="1" presId="urn:microsoft.com/office/officeart/2005/8/layout/vList5"/>
    <dgm:cxn modelId="{872D7168-4707-4220-8315-B6467A1B8BD5}" srcId="{BA7A5910-424E-46D7-A1E8-0E9BD063CAC8}" destId="{BD14249E-D2D6-4E61-8C8D-65DE9D0C088D}" srcOrd="0" destOrd="0" parTransId="{B2F151FF-DF65-402E-B7BF-F30E0DBCFD06}" sibTransId="{8AA0BA2B-4B88-408B-B1E3-51C2486CD188}"/>
    <dgm:cxn modelId="{E059A0F5-7EE5-416C-ADAE-584A8F884F8F}" srcId="{9EAD619B-CB80-4CC3-9FA0-92B0BDA570F2}" destId="{D0ABAA57-300D-4551-98A2-5BFAD066BA1A}" srcOrd="1" destOrd="0" parTransId="{F03D4CA1-D15E-45EF-8900-0E5D27A3B8F9}" sibTransId="{0FC1B58A-A371-41A2-A1AD-B1133A71557F}"/>
    <dgm:cxn modelId="{A9BC972F-8F90-453E-9459-D092BEA2F9D4}" srcId="{77CBE887-BCF1-49B2-B97E-7F862D399282}" destId="{A242A0C5-95D3-4CC9-B54C-F71612453663}" srcOrd="0" destOrd="0" parTransId="{38CAC60C-AB9A-4436-A969-DA1161334D7C}" sibTransId="{00060408-D93E-49E3-8EAA-8E84400C6387}"/>
    <dgm:cxn modelId="{84752737-2E32-4572-ABD9-5888D2960510}" srcId="{BA7A5910-424E-46D7-A1E8-0E9BD063CAC8}" destId="{119F1E51-A7CD-4C38-A66E-06E957FA5B93}" srcOrd="3" destOrd="0" parTransId="{2F56C25F-5707-47AD-9592-2AAE6ECEB258}" sibTransId="{5F85215E-2E0C-4C49-9A0C-BC650E43BD1D}"/>
    <dgm:cxn modelId="{F427BCF0-96F6-484C-9FA9-C8AB1C976CCD}" srcId="{9EAD619B-CB80-4CC3-9FA0-92B0BDA570F2}" destId="{7227DC22-2542-49E4-B2C9-712DDA6E530A}" srcOrd="0" destOrd="0" parTransId="{B33211F8-4347-4E93-BE43-10AE7CBC8E93}" sibTransId="{9A58042A-B376-4300-A08F-B5F158F1BCF6}"/>
    <dgm:cxn modelId="{564FD83E-FDE1-4392-BF9E-A7B76E715104}" type="presOf" srcId="{119F1E51-A7CD-4C38-A66E-06E957FA5B93}" destId="{7637857F-5CBB-4CFF-B90F-DABB7E687D8D}" srcOrd="0" destOrd="0" presId="urn:microsoft.com/office/officeart/2005/8/layout/vList5"/>
    <dgm:cxn modelId="{EE6F0BB4-15F5-480F-AE18-B47FFDA138EA}" type="presOf" srcId="{A5067FC1-FC5C-449F-A6DC-0CF689F529FD}" destId="{65033CDF-1D12-42C1-BC8D-E726B6301C3C}" srcOrd="0" destOrd="0" presId="urn:microsoft.com/office/officeart/2005/8/layout/vList5"/>
    <dgm:cxn modelId="{23CCDE33-202D-4F2E-9603-C614B236FCC7}" type="presOf" srcId="{7227DC22-2542-49E4-B2C9-712DDA6E530A}" destId="{3EBC6B49-54E8-4C9F-B42D-A23F9EBD2405}" srcOrd="0" destOrd="0" presId="urn:microsoft.com/office/officeart/2005/8/layout/vList5"/>
    <dgm:cxn modelId="{27D7A8C0-7527-4408-AC1B-9ABE830FE085}" srcId="{77CBE887-BCF1-49B2-B97E-7F862D399282}" destId="{B65A2B90-6E7F-4C8D-9BC9-2F5B86260548}" srcOrd="1" destOrd="0" parTransId="{29D07427-DF20-433A-87C0-B99B0DA9A7CD}" sibTransId="{B42D29C5-E813-4152-9DC9-66ECFCA7F7B2}"/>
    <dgm:cxn modelId="{3793864F-E2E4-4BF0-BD42-23F36979A5E3}" srcId="{BD14249E-D2D6-4E61-8C8D-65DE9D0C088D}" destId="{87493B5A-8EBB-49FC-A8D3-65634BA71006}" srcOrd="1" destOrd="0" parTransId="{F30B9BCF-CD17-4724-B1EA-9FA3B5DAF3BF}" sibTransId="{32855333-7FD3-4812-9E65-E839A56C3751}"/>
    <dgm:cxn modelId="{C5F07C15-DFE0-4C79-8EC9-1C4A7DC99BBC}" type="presOf" srcId="{BA7A5910-424E-46D7-A1E8-0E9BD063CAC8}" destId="{FF0C5258-9CC5-4F0F-ADE8-957F3C7E0511}" srcOrd="0" destOrd="0" presId="urn:microsoft.com/office/officeart/2005/8/layout/vList5"/>
    <dgm:cxn modelId="{91922FAB-D2FD-4209-9D5E-8D8CCB19EE9A}" srcId="{BA7A5910-424E-46D7-A1E8-0E9BD063CAC8}" destId="{9EAD619B-CB80-4CC3-9FA0-92B0BDA570F2}" srcOrd="2" destOrd="0" parTransId="{B77110E0-3322-4BA7-8344-10FBFB96526D}" sibTransId="{7D28E24E-0795-48B5-8624-6D2BD8F52D77}"/>
    <dgm:cxn modelId="{C069FB0E-C797-4D83-9051-B27302A3FE2D}" type="presOf" srcId="{B65A2B90-6E7F-4C8D-9BC9-2F5B86260548}" destId="{40E48834-EA39-4001-8A63-8A54ED104009}" srcOrd="0" destOrd="1" presId="urn:microsoft.com/office/officeart/2005/8/layout/vList5"/>
    <dgm:cxn modelId="{E6763C5B-DA9F-407D-9198-7DD2087C5D56}" type="presOf" srcId="{A242A0C5-95D3-4CC9-B54C-F71612453663}" destId="{40E48834-EA39-4001-8A63-8A54ED104009}" srcOrd="0" destOrd="0" presId="urn:microsoft.com/office/officeart/2005/8/layout/vList5"/>
    <dgm:cxn modelId="{0AB19CF4-D093-4F44-B048-E073F8FA72E4}" type="presOf" srcId="{9EAD619B-CB80-4CC3-9FA0-92B0BDA570F2}" destId="{DF2008C7-A7A8-4D9A-A77F-4764C356C47E}" srcOrd="0" destOrd="0" presId="urn:microsoft.com/office/officeart/2005/8/layout/vList5"/>
    <dgm:cxn modelId="{99A51FCA-5D06-434E-87E2-A0CB5E2757F7}" type="presOf" srcId="{BD14249E-D2D6-4E61-8C8D-65DE9D0C088D}" destId="{2866C66A-B81A-498D-903B-4C4B924EC92A}" srcOrd="0" destOrd="0" presId="urn:microsoft.com/office/officeart/2005/8/layout/vList5"/>
    <dgm:cxn modelId="{54D7BDAB-141B-4A4D-935C-E485612BB183}" srcId="{BA7A5910-424E-46D7-A1E8-0E9BD063CAC8}" destId="{9353594F-04B3-4F25-9162-853633ECD994}" srcOrd="1" destOrd="0" parTransId="{EC41C96B-F07F-4B5A-958B-BAC3C4BD5087}" sibTransId="{36F8EB54-4BF7-4783-9C8E-F3D26EA84FF3}"/>
    <dgm:cxn modelId="{745F6691-68ED-4B6B-B35E-3F8EDCCB4DD9}" type="presOf" srcId="{96248CEA-87B1-4F61-A3C4-8251C5065E84}" destId="{01A5B35B-0D04-4B4F-89DD-465D885A4718}" srcOrd="0" destOrd="0" presId="urn:microsoft.com/office/officeart/2005/8/layout/vList5"/>
    <dgm:cxn modelId="{723AFCB0-02D1-4377-9CC6-CD27F5621107}" srcId="{BD14249E-D2D6-4E61-8C8D-65DE9D0C088D}" destId="{96248CEA-87B1-4F61-A3C4-8251C5065E84}" srcOrd="0" destOrd="0" parTransId="{CDFCCA20-A4FC-47CA-AFEA-CDC4C5247B1E}" sibTransId="{B6ED7E69-A3DB-4426-BDC1-19B4BC57343A}"/>
    <dgm:cxn modelId="{3491E5F5-8155-4A3E-B92D-9238D3191B0C}" type="presOf" srcId="{9ACF89D3-D51E-42B8-94F3-0E820558DCCA}" destId="{BC80F2DC-ECEC-4401-A08E-F1BD09357AED}" srcOrd="0" destOrd="1" presId="urn:microsoft.com/office/officeart/2005/8/layout/vList5"/>
    <dgm:cxn modelId="{C8999A31-536C-4B93-AAE5-455DBC8D7BA4}" srcId="{9353594F-04B3-4F25-9162-853633ECD994}" destId="{5CC15D5E-7B15-4ABE-9BDF-8ED8DE9151CE}" srcOrd="0" destOrd="0" parTransId="{094B9C84-478F-43AE-9013-C01C931BC277}" sibTransId="{EC76B969-AB52-4800-97D0-F8F8D5CAAA24}"/>
    <dgm:cxn modelId="{EDEA8960-FC3D-4CAD-9388-8769156FE767}" type="presOf" srcId="{87493B5A-8EBB-49FC-A8D3-65634BA71006}" destId="{01A5B35B-0D04-4B4F-89DD-465D885A4718}" srcOrd="0" destOrd="1" presId="urn:microsoft.com/office/officeart/2005/8/layout/vList5"/>
    <dgm:cxn modelId="{D51E3F1D-C13F-4CCE-8753-3577AAA8404B}" srcId="{BA7A5910-424E-46D7-A1E8-0E9BD063CAC8}" destId="{77CBE887-BCF1-49B2-B97E-7F862D399282}" srcOrd="4" destOrd="0" parTransId="{AEBDD9AD-ACF8-4E1E-8AC0-9AAE85C7AD7F}" sibTransId="{454335B0-5BF6-4358-BB87-A1BB7BEB7354}"/>
    <dgm:cxn modelId="{3FEE4951-E108-41DC-B0DB-1FD91A62CE4D}" type="presOf" srcId="{9353594F-04B3-4F25-9162-853633ECD994}" destId="{165E1C57-FE9D-4E0F-842C-01A51FEC19A3}" srcOrd="0" destOrd="0" presId="urn:microsoft.com/office/officeart/2005/8/layout/vList5"/>
    <dgm:cxn modelId="{747FA466-323D-4312-A9B4-229E60005C57}" srcId="{119F1E51-A7CD-4C38-A66E-06E957FA5B93}" destId="{A5067FC1-FC5C-449F-A6DC-0CF689F529FD}" srcOrd="0" destOrd="0" parTransId="{701CCB62-5163-4382-8EC1-9C37ADB30075}" sibTransId="{50D7E3BD-6AC7-41A4-A324-659E9D15ECEE}"/>
    <dgm:cxn modelId="{F3B9FA9A-7B31-4237-8F9F-FDD89E3E9302}" type="presOf" srcId="{5CC15D5E-7B15-4ABE-9BDF-8ED8DE9151CE}" destId="{BC80F2DC-ECEC-4401-A08E-F1BD09357AED}" srcOrd="0" destOrd="0" presId="urn:microsoft.com/office/officeart/2005/8/layout/vList5"/>
    <dgm:cxn modelId="{85410A69-3CC2-4142-93BB-70218C84B96D}" srcId="{9353594F-04B3-4F25-9162-853633ECD994}" destId="{9ACF89D3-D51E-42B8-94F3-0E820558DCCA}" srcOrd="1" destOrd="0" parTransId="{32170F16-C52D-4A0D-BD64-B00E5F44B8BD}" sibTransId="{E378028F-39E7-41D2-A020-E38D8CD6A355}"/>
    <dgm:cxn modelId="{B1B54D0D-8DC5-4FF9-92CB-B4437F837FB5}" type="presParOf" srcId="{FF0C5258-9CC5-4F0F-ADE8-957F3C7E0511}" destId="{68E37DCC-C63E-473D-8118-6EAE0F4BAD5A}" srcOrd="0" destOrd="0" presId="urn:microsoft.com/office/officeart/2005/8/layout/vList5"/>
    <dgm:cxn modelId="{2A5A485D-8BD1-4756-9CD6-B010DC773B78}" type="presParOf" srcId="{68E37DCC-C63E-473D-8118-6EAE0F4BAD5A}" destId="{2866C66A-B81A-498D-903B-4C4B924EC92A}" srcOrd="0" destOrd="0" presId="urn:microsoft.com/office/officeart/2005/8/layout/vList5"/>
    <dgm:cxn modelId="{533A4816-988E-4A68-A962-039A53227D49}" type="presParOf" srcId="{68E37DCC-C63E-473D-8118-6EAE0F4BAD5A}" destId="{01A5B35B-0D04-4B4F-89DD-465D885A4718}" srcOrd="1" destOrd="0" presId="urn:microsoft.com/office/officeart/2005/8/layout/vList5"/>
    <dgm:cxn modelId="{915B3AD7-922A-488C-9E24-4163276F61E3}" type="presParOf" srcId="{FF0C5258-9CC5-4F0F-ADE8-957F3C7E0511}" destId="{C7212857-328B-47F9-8D34-2E3AB51B12B3}" srcOrd="1" destOrd="0" presId="urn:microsoft.com/office/officeart/2005/8/layout/vList5"/>
    <dgm:cxn modelId="{CACAB688-B79B-42A2-B50D-7FAA35E8C75B}" type="presParOf" srcId="{FF0C5258-9CC5-4F0F-ADE8-957F3C7E0511}" destId="{24703153-03E3-4954-BDB2-A01E475EA303}" srcOrd="2" destOrd="0" presId="urn:microsoft.com/office/officeart/2005/8/layout/vList5"/>
    <dgm:cxn modelId="{02374F6A-6D1A-4012-86A5-5E778624FC74}" type="presParOf" srcId="{24703153-03E3-4954-BDB2-A01E475EA303}" destId="{165E1C57-FE9D-4E0F-842C-01A51FEC19A3}" srcOrd="0" destOrd="0" presId="urn:microsoft.com/office/officeart/2005/8/layout/vList5"/>
    <dgm:cxn modelId="{98A05534-F7FC-43B9-AD01-EEBAE4A1E854}" type="presParOf" srcId="{24703153-03E3-4954-BDB2-A01E475EA303}" destId="{BC80F2DC-ECEC-4401-A08E-F1BD09357AED}" srcOrd="1" destOrd="0" presId="urn:microsoft.com/office/officeart/2005/8/layout/vList5"/>
    <dgm:cxn modelId="{ADE364FF-64B6-4B9E-983D-116B97804E61}" type="presParOf" srcId="{FF0C5258-9CC5-4F0F-ADE8-957F3C7E0511}" destId="{7C2767B1-A411-48D6-BA49-63C896709B36}" srcOrd="3" destOrd="0" presId="urn:microsoft.com/office/officeart/2005/8/layout/vList5"/>
    <dgm:cxn modelId="{E3A01E7C-6DAA-43EC-9DBF-3133C6C4C2C6}" type="presParOf" srcId="{FF0C5258-9CC5-4F0F-ADE8-957F3C7E0511}" destId="{FBC5452C-0765-4C4D-951A-1870258D8F98}" srcOrd="4" destOrd="0" presId="urn:microsoft.com/office/officeart/2005/8/layout/vList5"/>
    <dgm:cxn modelId="{A6BCD26A-CB60-40AE-BD0D-570FC90DF706}" type="presParOf" srcId="{FBC5452C-0765-4C4D-951A-1870258D8F98}" destId="{DF2008C7-A7A8-4D9A-A77F-4764C356C47E}" srcOrd="0" destOrd="0" presId="urn:microsoft.com/office/officeart/2005/8/layout/vList5"/>
    <dgm:cxn modelId="{45118738-F220-444D-B6AB-C8258335477C}" type="presParOf" srcId="{FBC5452C-0765-4C4D-951A-1870258D8F98}" destId="{3EBC6B49-54E8-4C9F-B42D-A23F9EBD2405}" srcOrd="1" destOrd="0" presId="urn:microsoft.com/office/officeart/2005/8/layout/vList5"/>
    <dgm:cxn modelId="{9B231DEF-3DEA-4D56-B973-EC1DD94A7FF0}" type="presParOf" srcId="{FF0C5258-9CC5-4F0F-ADE8-957F3C7E0511}" destId="{860764A9-7CC8-4D25-8D9F-632D94FAA4F7}" srcOrd="5" destOrd="0" presId="urn:microsoft.com/office/officeart/2005/8/layout/vList5"/>
    <dgm:cxn modelId="{D45A7ACC-6858-4269-A2F2-DA23BA37C59D}" type="presParOf" srcId="{FF0C5258-9CC5-4F0F-ADE8-957F3C7E0511}" destId="{99426B55-B8DB-4D8D-939E-AD32A80BD35B}" srcOrd="6" destOrd="0" presId="urn:microsoft.com/office/officeart/2005/8/layout/vList5"/>
    <dgm:cxn modelId="{43D8DBA7-C049-4B36-A6FB-CE9182B42243}" type="presParOf" srcId="{99426B55-B8DB-4D8D-939E-AD32A80BD35B}" destId="{7637857F-5CBB-4CFF-B90F-DABB7E687D8D}" srcOrd="0" destOrd="0" presId="urn:microsoft.com/office/officeart/2005/8/layout/vList5"/>
    <dgm:cxn modelId="{7DA16272-3356-4D4A-8E35-5F0E1514144B}" type="presParOf" srcId="{99426B55-B8DB-4D8D-939E-AD32A80BD35B}" destId="{65033CDF-1D12-42C1-BC8D-E726B6301C3C}" srcOrd="1" destOrd="0" presId="urn:microsoft.com/office/officeart/2005/8/layout/vList5"/>
    <dgm:cxn modelId="{0C223F0E-0E65-469B-9989-5AA4B35BB9AD}" type="presParOf" srcId="{FF0C5258-9CC5-4F0F-ADE8-957F3C7E0511}" destId="{B525E7EA-79BD-4076-8A7B-91ABD678CC89}" srcOrd="7" destOrd="0" presId="urn:microsoft.com/office/officeart/2005/8/layout/vList5"/>
    <dgm:cxn modelId="{926E6BE8-EC81-4A90-8D28-1829346FF0B5}" type="presParOf" srcId="{FF0C5258-9CC5-4F0F-ADE8-957F3C7E0511}" destId="{6534A1DD-4D56-42BA-96A5-8BD0FF4BCFA2}" srcOrd="8" destOrd="0" presId="urn:microsoft.com/office/officeart/2005/8/layout/vList5"/>
    <dgm:cxn modelId="{20E8DF21-4535-4FAB-A64D-F95A0F2B922A}" type="presParOf" srcId="{6534A1DD-4D56-42BA-96A5-8BD0FF4BCFA2}" destId="{F6B87D73-EEF8-4072-9255-C5485FF2C3E1}" srcOrd="0" destOrd="0" presId="urn:microsoft.com/office/officeart/2005/8/layout/vList5"/>
    <dgm:cxn modelId="{47E7D49C-20CF-4A54-B25B-FBF033266A64}" type="presParOf" srcId="{6534A1DD-4D56-42BA-96A5-8BD0FF4BCFA2}" destId="{40E48834-EA39-4001-8A63-8A54ED1040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C7AC41-797F-4154-87C8-071F634F69E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F2B9AC2-F4FC-4F62-AF03-A3A607A75DDC}">
      <dgm:prSet phldrT="[Texto]"/>
      <dgm:spPr/>
      <dgm:t>
        <a:bodyPr/>
        <a:lstStyle/>
        <a:p>
          <a:r>
            <a:rPr lang="es-ES" dirty="0" smtClean="0"/>
            <a:t>Descompensaciones/</a:t>
          </a:r>
        </a:p>
        <a:p>
          <a:r>
            <a:rPr lang="es-ES" dirty="0" smtClean="0"/>
            <a:t>Urgencias en </a:t>
          </a:r>
        </a:p>
        <a:p>
          <a:r>
            <a:rPr lang="es-ES" dirty="0" smtClean="0"/>
            <a:t>Horario laboral</a:t>
          </a:r>
          <a:endParaRPr lang="es-ES" dirty="0"/>
        </a:p>
      </dgm:t>
    </dgm:pt>
    <dgm:pt modelId="{D7A81A0D-DD31-4963-8D46-6AF6790024ED}" type="parTrans" cxnId="{217704FD-80DF-4356-8F56-7A92CAC8821F}">
      <dgm:prSet/>
      <dgm:spPr/>
      <dgm:t>
        <a:bodyPr/>
        <a:lstStyle/>
        <a:p>
          <a:endParaRPr lang="es-ES"/>
        </a:p>
      </dgm:t>
    </dgm:pt>
    <dgm:pt modelId="{1E8A3D0C-F19F-4599-9F3E-266E31209CDE}" type="sibTrans" cxnId="{217704FD-80DF-4356-8F56-7A92CAC8821F}">
      <dgm:prSet/>
      <dgm:spPr/>
      <dgm:t>
        <a:bodyPr/>
        <a:lstStyle/>
        <a:p>
          <a:endParaRPr lang="es-ES"/>
        </a:p>
      </dgm:t>
    </dgm:pt>
    <dgm:pt modelId="{F49C0F54-F205-4AD2-A0CB-D7C714699C3F}">
      <dgm:prSet phldrT="[Texto]"/>
      <dgm:spPr/>
      <dgm:t>
        <a:bodyPr/>
        <a:lstStyle/>
        <a:p>
          <a:r>
            <a:rPr lang="es-ES" dirty="0" smtClean="0"/>
            <a:t>Estancia en </a:t>
          </a:r>
        </a:p>
        <a:p>
          <a:r>
            <a:rPr lang="es-ES" dirty="0" err="1" smtClean="0"/>
            <a:t>Sº</a:t>
          </a:r>
          <a:r>
            <a:rPr lang="es-ES" dirty="0" smtClean="0"/>
            <a:t> Urgencias</a:t>
          </a:r>
          <a:endParaRPr lang="es-ES" dirty="0"/>
        </a:p>
      </dgm:t>
    </dgm:pt>
    <dgm:pt modelId="{6335AF23-E68D-4673-A861-2E20E8830972}" type="parTrans" cxnId="{4E2C311E-52A7-4BF3-A27F-B33139AC04E4}">
      <dgm:prSet/>
      <dgm:spPr/>
      <dgm:t>
        <a:bodyPr/>
        <a:lstStyle/>
        <a:p>
          <a:endParaRPr lang="es-ES"/>
        </a:p>
      </dgm:t>
    </dgm:pt>
    <dgm:pt modelId="{43CFDD37-FAC1-42A5-9E29-9F7C7749D5E6}" type="sibTrans" cxnId="{4E2C311E-52A7-4BF3-A27F-B33139AC04E4}">
      <dgm:prSet/>
      <dgm:spPr/>
      <dgm:t>
        <a:bodyPr/>
        <a:lstStyle/>
        <a:p>
          <a:endParaRPr lang="es-ES"/>
        </a:p>
      </dgm:t>
    </dgm:pt>
    <dgm:pt modelId="{F0E2FA72-C3D5-48CF-9DDF-65C0BF13BCC4}">
      <dgm:prSet phldrT="[Texto]"/>
      <dgm:spPr/>
      <dgm:t>
        <a:bodyPr/>
        <a:lstStyle/>
        <a:p>
          <a:r>
            <a:rPr lang="es-ES" dirty="0" smtClean="0"/>
            <a:t>Descompensaciones/</a:t>
          </a:r>
        </a:p>
        <a:p>
          <a:r>
            <a:rPr lang="es-ES" dirty="0" smtClean="0"/>
            <a:t>Urgencias</a:t>
          </a:r>
        </a:p>
        <a:p>
          <a:r>
            <a:rPr lang="es-ES" dirty="0" smtClean="0"/>
            <a:t>Fuera de horario laboral</a:t>
          </a:r>
          <a:endParaRPr lang="es-ES" dirty="0"/>
        </a:p>
      </dgm:t>
    </dgm:pt>
    <dgm:pt modelId="{E3D061E4-47FA-48B4-9434-FB4DB7AABF19}" type="parTrans" cxnId="{C225B716-8C12-4852-8D13-EF09EFA39A4F}">
      <dgm:prSet/>
      <dgm:spPr/>
      <dgm:t>
        <a:bodyPr/>
        <a:lstStyle/>
        <a:p>
          <a:endParaRPr lang="es-ES"/>
        </a:p>
      </dgm:t>
    </dgm:pt>
    <dgm:pt modelId="{5F02AC57-5025-41D2-BD59-00F0DCAA14B9}" type="sibTrans" cxnId="{C225B716-8C12-4852-8D13-EF09EFA39A4F}">
      <dgm:prSet/>
      <dgm:spPr/>
      <dgm:t>
        <a:bodyPr/>
        <a:lstStyle/>
        <a:p>
          <a:endParaRPr lang="es-ES"/>
        </a:p>
      </dgm:t>
    </dgm:pt>
    <dgm:pt modelId="{1FE3FCEF-BEFD-40C4-9B3B-DE8BDFEF8B23}" type="pres">
      <dgm:prSet presAssocID="{E7C7AC41-797F-4154-87C8-071F634F69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D211D3A-FF12-4D10-83D9-6C2E75BD50CB}" type="pres">
      <dgm:prSet presAssocID="{5F2B9AC2-F4FC-4F62-AF03-A3A607A75D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D044AC-1F01-4F94-8E32-641E099FCD69}" type="pres">
      <dgm:prSet presAssocID="{5F2B9AC2-F4FC-4F62-AF03-A3A607A75DDC}" presName="spNode" presStyleCnt="0"/>
      <dgm:spPr/>
    </dgm:pt>
    <dgm:pt modelId="{4D8F15A9-92A4-49C0-B98D-07980DE72147}" type="pres">
      <dgm:prSet presAssocID="{1E8A3D0C-F19F-4599-9F3E-266E31209CDE}" presName="sibTrans" presStyleLbl="sibTrans1D1" presStyleIdx="0" presStyleCnt="3"/>
      <dgm:spPr/>
      <dgm:t>
        <a:bodyPr/>
        <a:lstStyle/>
        <a:p>
          <a:endParaRPr lang="es-ES"/>
        </a:p>
      </dgm:t>
    </dgm:pt>
    <dgm:pt modelId="{65EC2B9A-0681-4E2E-B5EF-D596193F8FA8}" type="pres">
      <dgm:prSet presAssocID="{F49C0F54-F205-4AD2-A0CB-D7C714699C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59EC44-0CC6-41EF-8B1D-7BAFDE18F11A}" type="pres">
      <dgm:prSet presAssocID="{F49C0F54-F205-4AD2-A0CB-D7C714699C3F}" presName="spNode" presStyleCnt="0"/>
      <dgm:spPr/>
    </dgm:pt>
    <dgm:pt modelId="{FD627855-D3AD-435F-B024-61304673F7E8}" type="pres">
      <dgm:prSet presAssocID="{43CFDD37-FAC1-42A5-9E29-9F7C7749D5E6}" presName="sibTrans" presStyleLbl="sibTrans1D1" presStyleIdx="1" presStyleCnt="3"/>
      <dgm:spPr/>
      <dgm:t>
        <a:bodyPr/>
        <a:lstStyle/>
        <a:p>
          <a:endParaRPr lang="es-ES"/>
        </a:p>
      </dgm:t>
    </dgm:pt>
    <dgm:pt modelId="{27B5A180-BE8C-4039-A0DC-F7616631526D}" type="pres">
      <dgm:prSet presAssocID="{F0E2FA72-C3D5-48CF-9DDF-65C0BF13BCC4}" presName="node" presStyleLbl="node1" presStyleIdx="2" presStyleCnt="3" custScaleX="1169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3F04AA-F3E0-4AA1-9E2E-1B523C5F904A}" type="pres">
      <dgm:prSet presAssocID="{F0E2FA72-C3D5-48CF-9DDF-65C0BF13BCC4}" presName="spNode" presStyleCnt="0"/>
      <dgm:spPr/>
    </dgm:pt>
    <dgm:pt modelId="{1C082AD7-2A58-4B10-856B-A1E1C9B47FB0}" type="pres">
      <dgm:prSet presAssocID="{5F02AC57-5025-41D2-BD59-00F0DCAA14B9}" presName="sibTrans" presStyleLbl="sibTrans1D1" presStyleIdx="2" presStyleCnt="3"/>
      <dgm:spPr/>
      <dgm:t>
        <a:bodyPr/>
        <a:lstStyle/>
        <a:p>
          <a:endParaRPr lang="es-ES"/>
        </a:p>
      </dgm:t>
    </dgm:pt>
  </dgm:ptLst>
  <dgm:cxnLst>
    <dgm:cxn modelId="{4E2C311E-52A7-4BF3-A27F-B33139AC04E4}" srcId="{E7C7AC41-797F-4154-87C8-071F634F69E3}" destId="{F49C0F54-F205-4AD2-A0CB-D7C714699C3F}" srcOrd="1" destOrd="0" parTransId="{6335AF23-E68D-4673-A861-2E20E8830972}" sibTransId="{43CFDD37-FAC1-42A5-9E29-9F7C7749D5E6}"/>
    <dgm:cxn modelId="{4EEA8500-FB56-4584-B05C-A5297D5EB52B}" type="presOf" srcId="{E7C7AC41-797F-4154-87C8-071F634F69E3}" destId="{1FE3FCEF-BEFD-40C4-9B3B-DE8BDFEF8B23}" srcOrd="0" destOrd="0" presId="urn:microsoft.com/office/officeart/2005/8/layout/cycle6"/>
    <dgm:cxn modelId="{F6375D5F-95CE-4FC7-A40A-C675A56E2BF5}" type="presOf" srcId="{5F02AC57-5025-41D2-BD59-00F0DCAA14B9}" destId="{1C082AD7-2A58-4B10-856B-A1E1C9B47FB0}" srcOrd="0" destOrd="0" presId="urn:microsoft.com/office/officeart/2005/8/layout/cycle6"/>
    <dgm:cxn modelId="{C225B716-8C12-4852-8D13-EF09EFA39A4F}" srcId="{E7C7AC41-797F-4154-87C8-071F634F69E3}" destId="{F0E2FA72-C3D5-48CF-9DDF-65C0BF13BCC4}" srcOrd="2" destOrd="0" parTransId="{E3D061E4-47FA-48B4-9434-FB4DB7AABF19}" sibTransId="{5F02AC57-5025-41D2-BD59-00F0DCAA14B9}"/>
    <dgm:cxn modelId="{94A44525-9BB5-4D77-A4A4-B20BBC8C208F}" type="presOf" srcId="{F0E2FA72-C3D5-48CF-9DDF-65C0BF13BCC4}" destId="{27B5A180-BE8C-4039-A0DC-F7616631526D}" srcOrd="0" destOrd="0" presId="urn:microsoft.com/office/officeart/2005/8/layout/cycle6"/>
    <dgm:cxn modelId="{934FBA07-98DA-4924-AB0F-8FD681369C4E}" type="presOf" srcId="{43CFDD37-FAC1-42A5-9E29-9F7C7749D5E6}" destId="{FD627855-D3AD-435F-B024-61304673F7E8}" srcOrd="0" destOrd="0" presId="urn:microsoft.com/office/officeart/2005/8/layout/cycle6"/>
    <dgm:cxn modelId="{217704FD-80DF-4356-8F56-7A92CAC8821F}" srcId="{E7C7AC41-797F-4154-87C8-071F634F69E3}" destId="{5F2B9AC2-F4FC-4F62-AF03-A3A607A75DDC}" srcOrd="0" destOrd="0" parTransId="{D7A81A0D-DD31-4963-8D46-6AF6790024ED}" sibTransId="{1E8A3D0C-F19F-4599-9F3E-266E31209CDE}"/>
    <dgm:cxn modelId="{FE73F5C9-A3BB-4786-919F-475E91019E6A}" type="presOf" srcId="{5F2B9AC2-F4FC-4F62-AF03-A3A607A75DDC}" destId="{DD211D3A-FF12-4D10-83D9-6C2E75BD50CB}" srcOrd="0" destOrd="0" presId="urn:microsoft.com/office/officeart/2005/8/layout/cycle6"/>
    <dgm:cxn modelId="{1D88816A-AD47-41C0-8943-DA7333808275}" type="presOf" srcId="{1E8A3D0C-F19F-4599-9F3E-266E31209CDE}" destId="{4D8F15A9-92A4-49C0-B98D-07980DE72147}" srcOrd="0" destOrd="0" presId="urn:microsoft.com/office/officeart/2005/8/layout/cycle6"/>
    <dgm:cxn modelId="{0B251CA2-9D86-4FD4-9586-D1F10AD10004}" type="presOf" srcId="{F49C0F54-F205-4AD2-A0CB-D7C714699C3F}" destId="{65EC2B9A-0681-4E2E-B5EF-D596193F8FA8}" srcOrd="0" destOrd="0" presId="urn:microsoft.com/office/officeart/2005/8/layout/cycle6"/>
    <dgm:cxn modelId="{28C2F4E7-FB04-4EDC-8EC6-7B880917237D}" type="presParOf" srcId="{1FE3FCEF-BEFD-40C4-9B3B-DE8BDFEF8B23}" destId="{DD211D3A-FF12-4D10-83D9-6C2E75BD50CB}" srcOrd="0" destOrd="0" presId="urn:microsoft.com/office/officeart/2005/8/layout/cycle6"/>
    <dgm:cxn modelId="{BA079D48-E2B3-4841-BAFD-73A9AA07774C}" type="presParOf" srcId="{1FE3FCEF-BEFD-40C4-9B3B-DE8BDFEF8B23}" destId="{D6D044AC-1F01-4F94-8E32-641E099FCD69}" srcOrd="1" destOrd="0" presId="urn:microsoft.com/office/officeart/2005/8/layout/cycle6"/>
    <dgm:cxn modelId="{33604EDC-FA57-48F0-AD87-1575ABFEBFDF}" type="presParOf" srcId="{1FE3FCEF-BEFD-40C4-9B3B-DE8BDFEF8B23}" destId="{4D8F15A9-92A4-49C0-B98D-07980DE72147}" srcOrd="2" destOrd="0" presId="urn:microsoft.com/office/officeart/2005/8/layout/cycle6"/>
    <dgm:cxn modelId="{A1F079AC-45DD-4027-AC7C-DFC6753C240D}" type="presParOf" srcId="{1FE3FCEF-BEFD-40C4-9B3B-DE8BDFEF8B23}" destId="{65EC2B9A-0681-4E2E-B5EF-D596193F8FA8}" srcOrd="3" destOrd="0" presId="urn:microsoft.com/office/officeart/2005/8/layout/cycle6"/>
    <dgm:cxn modelId="{3B8BA00C-EA87-47C8-9155-D64958D77A18}" type="presParOf" srcId="{1FE3FCEF-BEFD-40C4-9B3B-DE8BDFEF8B23}" destId="{3E59EC44-0CC6-41EF-8B1D-7BAFDE18F11A}" srcOrd="4" destOrd="0" presId="urn:microsoft.com/office/officeart/2005/8/layout/cycle6"/>
    <dgm:cxn modelId="{A555D0DB-7798-4180-AF68-B30F462BC3E5}" type="presParOf" srcId="{1FE3FCEF-BEFD-40C4-9B3B-DE8BDFEF8B23}" destId="{FD627855-D3AD-435F-B024-61304673F7E8}" srcOrd="5" destOrd="0" presId="urn:microsoft.com/office/officeart/2005/8/layout/cycle6"/>
    <dgm:cxn modelId="{0DF0DC58-4CF1-4BD9-A86A-D69D8186830C}" type="presParOf" srcId="{1FE3FCEF-BEFD-40C4-9B3B-DE8BDFEF8B23}" destId="{27B5A180-BE8C-4039-A0DC-F7616631526D}" srcOrd="6" destOrd="0" presId="urn:microsoft.com/office/officeart/2005/8/layout/cycle6"/>
    <dgm:cxn modelId="{628DA770-2337-47B3-BB3A-B517E01EB688}" type="presParOf" srcId="{1FE3FCEF-BEFD-40C4-9B3B-DE8BDFEF8B23}" destId="{B03F04AA-F3E0-4AA1-9E2E-1B523C5F904A}" srcOrd="7" destOrd="0" presId="urn:microsoft.com/office/officeart/2005/8/layout/cycle6"/>
    <dgm:cxn modelId="{75520C70-17FA-4BC0-9567-51C10EEF9497}" type="presParOf" srcId="{1FE3FCEF-BEFD-40C4-9B3B-DE8BDFEF8B23}" destId="{1C082AD7-2A58-4B10-856B-A1E1C9B47FB0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7A5910-424E-46D7-A1E8-0E9BD063CAC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14249E-D2D6-4E61-8C8D-65DE9D0C088D}">
      <dgm:prSet phldrT="[Texto]" custT="1"/>
      <dgm:spPr/>
      <dgm:t>
        <a:bodyPr/>
        <a:lstStyle/>
        <a:p>
          <a:r>
            <a:rPr lang="es-ES" sz="3600" dirty="0" smtClean="0"/>
            <a:t>Quién</a:t>
          </a:r>
          <a:endParaRPr lang="es-ES" sz="3600" dirty="0"/>
        </a:p>
      </dgm:t>
    </dgm:pt>
    <dgm:pt modelId="{B2F151FF-DF65-402E-B7BF-F30E0DBCFD06}" type="parTrans" cxnId="{872D7168-4707-4220-8315-B6467A1B8BD5}">
      <dgm:prSet/>
      <dgm:spPr/>
      <dgm:t>
        <a:bodyPr/>
        <a:lstStyle/>
        <a:p>
          <a:endParaRPr lang="es-ES"/>
        </a:p>
      </dgm:t>
    </dgm:pt>
    <dgm:pt modelId="{8AA0BA2B-4B88-408B-B1E3-51C2486CD188}" type="sibTrans" cxnId="{872D7168-4707-4220-8315-B6467A1B8BD5}">
      <dgm:prSet/>
      <dgm:spPr/>
      <dgm:t>
        <a:bodyPr/>
        <a:lstStyle/>
        <a:p>
          <a:endParaRPr lang="es-ES"/>
        </a:p>
      </dgm:t>
    </dgm:pt>
    <dgm:pt modelId="{96248CEA-87B1-4F61-A3C4-8251C5065E84}">
      <dgm:prSet phldrT="[Texto]" custT="1"/>
      <dgm:spPr/>
      <dgm:t>
        <a:bodyPr/>
        <a:lstStyle/>
        <a:p>
          <a:r>
            <a:rPr lang="es-ES" sz="1400" dirty="0" smtClean="0"/>
            <a:t>Profesionales EAP / Profesionales Hospital (médico, enfermera, trabajador social)</a:t>
          </a:r>
          <a:endParaRPr lang="es-ES" sz="1400" dirty="0"/>
        </a:p>
      </dgm:t>
    </dgm:pt>
    <dgm:pt modelId="{CDFCCA20-A4FC-47CA-AFEA-CDC4C5247B1E}" type="parTrans" cxnId="{723AFCB0-02D1-4377-9CC6-CD27F5621107}">
      <dgm:prSet/>
      <dgm:spPr/>
      <dgm:t>
        <a:bodyPr/>
        <a:lstStyle/>
        <a:p>
          <a:endParaRPr lang="es-ES"/>
        </a:p>
      </dgm:t>
    </dgm:pt>
    <dgm:pt modelId="{B6ED7E69-A3DB-4426-BDC1-19B4BC57343A}" type="sibTrans" cxnId="{723AFCB0-02D1-4377-9CC6-CD27F5621107}">
      <dgm:prSet/>
      <dgm:spPr/>
      <dgm:t>
        <a:bodyPr/>
        <a:lstStyle/>
        <a:p>
          <a:endParaRPr lang="es-ES"/>
        </a:p>
      </dgm:t>
    </dgm:pt>
    <dgm:pt modelId="{87493B5A-8EBB-49FC-A8D3-65634BA71006}">
      <dgm:prSet phldrT="[Texto]" custT="1"/>
      <dgm:spPr/>
      <dgm:t>
        <a:bodyPr/>
        <a:lstStyle/>
        <a:p>
          <a:r>
            <a:rPr lang="es-ES" sz="1400" dirty="0" smtClean="0"/>
            <a:t>Profesionales ESDCP / HADO</a:t>
          </a:r>
          <a:endParaRPr lang="es-ES" sz="1400" dirty="0"/>
        </a:p>
      </dgm:t>
    </dgm:pt>
    <dgm:pt modelId="{F30B9BCF-CD17-4724-B1EA-9FA3B5DAF3BF}" type="parTrans" cxnId="{3793864F-E2E4-4BF0-BD42-23F36979A5E3}">
      <dgm:prSet/>
      <dgm:spPr/>
      <dgm:t>
        <a:bodyPr/>
        <a:lstStyle/>
        <a:p>
          <a:endParaRPr lang="es-ES"/>
        </a:p>
      </dgm:t>
    </dgm:pt>
    <dgm:pt modelId="{32855333-7FD3-4812-9E65-E839A56C3751}" type="sibTrans" cxnId="{3793864F-E2E4-4BF0-BD42-23F36979A5E3}">
      <dgm:prSet/>
      <dgm:spPr/>
      <dgm:t>
        <a:bodyPr/>
        <a:lstStyle/>
        <a:p>
          <a:endParaRPr lang="es-ES"/>
        </a:p>
      </dgm:t>
    </dgm:pt>
    <dgm:pt modelId="{9353594F-04B3-4F25-9162-853633ECD994}">
      <dgm:prSet phldrT="[Texto]" custT="1"/>
      <dgm:spPr/>
      <dgm:t>
        <a:bodyPr/>
        <a:lstStyle/>
        <a:p>
          <a:r>
            <a:rPr lang="es-ES" sz="3600" dirty="0" smtClean="0"/>
            <a:t>Dónde</a:t>
          </a:r>
          <a:endParaRPr lang="es-ES" sz="3600" dirty="0"/>
        </a:p>
      </dgm:t>
    </dgm:pt>
    <dgm:pt modelId="{EC41C96B-F07F-4B5A-958B-BAC3C4BD5087}" type="parTrans" cxnId="{54D7BDAB-141B-4A4D-935C-E485612BB183}">
      <dgm:prSet/>
      <dgm:spPr/>
      <dgm:t>
        <a:bodyPr/>
        <a:lstStyle/>
        <a:p>
          <a:endParaRPr lang="es-ES"/>
        </a:p>
      </dgm:t>
    </dgm:pt>
    <dgm:pt modelId="{36F8EB54-4BF7-4783-9C8E-F3D26EA84FF3}" type="sibTrans" cxnId="{54D7BDAB-141B-4A4D-935C-E485612BB183}">
      <dgm:prSet/>
      <dgm:spPr/>
      <dgm:t>
        <a:bodyPr/>
        <a:lstStyle/>
        <a:p>
          <a:endParaRPr lang="es-ES"/>
        </a:p>
      </dgm:t>
    </dgm:pt>
    <dgm:pt modelId="{5CC15D5E-7B15-4ABE-9BDF-8ED8DE9151CE}">
      <dgm:prSet phldrT="[Texto]" custT="1"/>
      <dgm:spPr/>
      <dgm:t>
        <a:bodyPr/>
        <a:lstStyle/>
        <a:p>
          <a:r>
            <a:rPr lang="es-ES" sz="1400" dirty="0" smtClean="0"/>
            <a:t>Hospital antes del alta</a:t>
          </a:r>
          <a:endParaRPr lang="es-ES" sz="1400" dirty="0"/>
        </a:p>
      </dgm:t>
    </dgm:pt>
    <dgm:pt modelId="{094B9C84-478F-43AE-9013-C01C931BC277}" type="parTrans" cxnId="{C8999A31-536C-4B93-AAE5-455DBC8D7BA4}">
      <dgm:prSet/>
      <dgm:spPr/>
      <dgm:t>
        <a:bodyPr/>
        <a:lstStyle/>
        <a:p>
          <a:endParaRPr lang="es-ES"/>
        </a:p>
      </dgm:t>
    </dgm:pt>
    <dgm:pt modelId="{EC76B969-AB52-4800-97D0-F8F8D5CAAA24}" type="sibTrans" cxnId="{C8999A31-536C-4B93-AAE5-455DBC8D7BA4}">
      <dgm:prSet/>
      <dgm:spPr/>
      <dgm:t>
        <a:bodyPr/>
        <a:lstStyle/>
        <a:p>
          <a:endParaRPr lang="es-ES"/>
        </a:p>
      </dgm:t>
    </dgm:pt>
    <dgm:pt modelId="{A242A0C5-95D3-4CC9-B54C-F71612453663}">
      <dgm:prSet phldrT="[Texto]" custT="1"/>
      <dgm:spPr/>
      <dgm:t>
        <a:bodyPr/>
        <a:lstStyle/>
        <a:p>
          <a:r>
            <a:rPr lang="es-ES" sz="1400" dirty="0" smtClean="0"/>
            <a:t>Médico/ Enfermera de referencia en Cuidados Paliativos en Hospital valoran al paciente antes del alta y proponen si necesita recurso avanzado</a:t>
          </a:r>
          <a:endParaRPr lang="es-ES" sz="1400" dirty="0"/>
        </a:p>
      </dgm:t>
    </dgm:pt>
    <dgm:pt modelId="{38CAC60C-AB9A-4436-A969-DA1161334D7C}" type="parTrans" cxnId="{A9BC972F-8F90-453E-9459-D092BEA2F9D4}">
      <dgm:prSet/>
      <dgm:spPr/>
      <dgm:t>
        <a:bodyPr/>
        <a:lstStyle/>
        <a:p>
          <a:endParaRPr lang="es-ES"/>
        </a:p>
      </dgm:t>
    </dgm:pt>
    <dgm:pt modelId="{00060408-D93E-49E3-8EAA-8E84400C6387}" type="sibTrans" cxnId="{A9BC972F-8F90-453E-9459-D092BEA2F9D4}">
      <dgm:prSet/>
      <dgm:spPr/>
      <dgm:t>
        <a:bodyPr/>
        <a:lstStyle/>
        <a:p>
          <a:endParaRPr lang="es-ES"/>
        </a:p>
      </dgm:t>
    </dgm:pt>
    <dgm:pt modelId="{9EAD619B-CB80-4CC3-9FA0-92B0BDA570F2}">
      <dgm:prSet phldrT="[Texto]" custT="1"/>
      <dgm:spPr/>
      <dgm:t>
        <a:bodyPr/>
        <a:lstStyle/>
        <a:p>
          <a:r>
            <a:rPr lang="es-ES" sz="3600" dirty="0" smtClean="0"/>
            <a:t>Cuándo</a:t>
          </a:r>
          <a:endParaRPr lang="es-ES" sz="3600" dirty="0"/>
        </a:p>
      </dgm:t>
    </dgm:pt>
    <dgm:pt modelId="{B77110E0-3322-4BA7-8344-10FBFB96526D}" type="parTrans" cxnId="{91922FAB-D2FD-4209-9D5E-8D8CCB19EE9A}">
      <dgm:prSet/>
      <dgm:spPr/>
      <dgm:t>
        <a:bodyPr/>
        <a:lstStyle/>
        <a:p>
          <a:endParaRPr lang="es-ES"/>
        </a:p>
      </dgm:t>
    </dgm:pt>
    <dgm:pt modelId="{7D28E24E-0795-48B5-8624-6D2BD8F52D77}" type="sibTrans" cxnId="{91922FAB-D2FD-4209-9D5E-8D8CCB19EE9A}">
      <dgm:prSet/>
      <dgm:spPr/>
      <dgm:t>
        <a:bodyPr/>
        <a:lstStyle/>
        <a:p>
          <a:endParaRPr lang="es-ES"/>
        </a:p>
      </dgm:t>
    </dgm:pt>
    <dgm:pt modelId="{7227DC22-2542-49E4-B2C9-712DDA6E530A}">
      <dgm:prSet phldrT="[Texto]" custT="1"/>
      <dgm:spPr/>
      <dgm:t>
        <a:bodyPr/>
        <a:lstStyle/>
        <a:p>
          <a:r>
            <a:rPr lang="es-ES" sz="1400" dirty="0" smtClean="0"/>
            <a:t>Cuando se decida el alta del paciente</a:t>
          </a:r>
          <a:endParaRPr lang="es-ES" sz="1400" dirty="0"/>
        </a:p>
      </dgm:t>
    </dgm:pt>
    <dgm:pt modelId="{B33211F8-4347-4E93-BE43-10AE7CBC8E93}" type="parTrans" cxnId="{F427BCF0-96F6-484C-9FA9-C8AB1C976CCD}">
      <dgm:prSet/>
      <dgm:spPr/>
      <dgm:t>
        <a:bodyPr/>
        <a:lstStyle/>
        <a:p>
          <a:endParaRPr lang="es-ES"/>
        </a:p>
      </dgm:t>
    </dgm:pt>
    <dgm:pt modelId="{9A58042A-B376-4300-A08F-B5F158F1BCF6}" type="sibTrans" cxnId="{F427BCF0-96F6-484C-9FA9-C8AB1C976CCD}">
      <dgm:prSet/>
      <dgm:spPr/>
      <dgm:t>
        <a:bodyPr/>
        <a:lstStyle/>
        <a:p>
          <a:endParaRPr lang="es-ES"/>
        </a:p>
      </dgm:t>
    </dgm:pt>
    <dgm:pt modelId="{77CBE887-BCF1-49B2-B97E-7F862D399282}">
      <dgm:prSet phldrT="[Texto]" custT="1"/>
      <dgm:spPr/>
      <dgm:t>
        <a:bodyPr/>
        <a:lstStyle/>
        <a:p>
          <a:r>
            <a:rPr lang="es-ES" sz="3600" dirty="0" smtClean="0"/>
            <a:t>Cómo</a:t>
          </a:r>
          <a:endParaRPr lang="es-ES" sz="3600" dirty="0"/>
        </a:p>
      </dgm:t>
    </dgm:pt>
    <dgm:pt modelId="{AEBDD9AD-ACF8-4E1E-8AC0-9AAE85C7AD7F}" type="parTrans" cxnId="{D51E3F1D-C13F-4CCE-8753-3577AAA8404B}">
      <dgm:prSet/>
      <dgm:spPr/>
      <dgm:t>
        <a:bodyPr/>
        <a:lstStyle/>
        <a:p>
          <a:endParaRPr lang="es-ES"/>
        </a:p>
      </dgm:t>
    </dgm:pt>
    <dgm:pt modelId="{454335B0-5BF6-4358-BB87-A1BB7BEB7354}" type="sibTrans" cxnId="{D51E3F1D-C13F-4CCE-8753-3577AAA8404B}">
      <dgm:prSet/>
      <dgm:spPr/>
      <dgm:t>
        <a:bodyPr/>
        <a:lstStyle/>
        <a:p>
          <a:endParaRPr lang="es-ES"/>
        </a:p>
      </dgm:t>
    </dgm:pt>
    <dgm:pt modelId="{A5067FC1-FC5C-449F-A6DC-0CF689F529FD}">
      <dgm:prSet phldrT="[Texto]" custT="1"/>
      <dgm:spPr/>
      <dgm:t>
        <a:bodyPr/>
        <a:lstStyle/>
        <a:p>
          <a:r>
            <a:rPr lang="es-ES" sz="1400" dirty="0" smtClean="0"/>
            <a:t>Valoración del paciente para identificar la necesidad de apoyo por ESDCP/HADO</a:t>
          </a:r>
          <a:endParaRPr lang="es-ES" sz="1400" dirty="0"/>
        </a:p>
      </dgm:t>
    </dgm:pt>
    <dgm:pt modelId="{701CCB62-5163-4382-8EC1-9C37ADB30075}" type="parTrans" cxnId="{747FA466-323D-4312-A9B4-229E60005C57}">
      <dgm:prSet/>
      <dgm:spPr/>
      <dgm:t>
        <a:bodyPr/>
        <a:lstStyle/>
        <a:p>
          <a:endParaRPr lang="es-ES"/>
        </a:p>
      </dgm:t>
    </dgm:pt>
    <dgm:pt modelId="{50D7E3BD-6AC7-41A4-A324-659E9D15ECEE}" type="sibTrans" cxnId="{747FA466-323D-4312-A9B4-229E60005C57}">
      <dgm:prSet/>
      <dgm:spPr/>
      <dgm:t>
        <a:bodyPr/>
        <a:lstStyle/>
        <a:p>
          <a:endParaRPr lang="es-ES"/>
        </a:p>
      </dgm:t>
    </dgm:pt>
    <dgm:pt modelId="{119F1E51-A7CD-4C38-A66E-06E957FA5B93}">
      <dgm:prSet phldrT="[Texto]"/>
      <dgm:spPr/>
      <dgm:t>
        <a:bodyPr/>
        <a:lstStyle/>
        <a:p>
          <a:r>
            <a:rPr lang="es-ES" dirty="0" smtClean="0"/>
            <a:t>Qué</a:t>
          </a:r>
          <a:endParaRPr lang="es-ES" dirty="0"/>
        </a:p>
      </dgm:t>
    </dgm:pt>
    <dgm:pt modelId="{2F56C25F-5707-47AD-9592-2AAE6ECEB258}" type="parTrans" cxnId="{84752737-2E32-4572-ABD9-5888D2960510}">
      <dgm:prSet/>
      <dgm:spPr/>
      <dgm:t>
        <a:bodyPr/>
        <a:lstStyle/>
        <a:p>
          <a:endParaRPr lang="es-ES"/>
        </a:p>
      </dgm:t>
    </dgm:pt>
    <dgm:pt modelId="{5F85215E-2E0C-4C49-9A0C-BC650E43BD1D}" type="sibTrans" cxnId="{84752737-2E32-4572-ABD9-5888D2960510}">
      <dgm:prSet/>
      <dgm:spPr/>
      <dgm:t>
        <a:bodyPr/>
        <a:lstStyle/>
        <a:p>
          <a:endParaRPr lang="es-ES"/>
        </a:p>
      </dgm:t>
    </dgm:pt>
    <dgm:pt modelId="{5D61DF91-4643-4CF2-9BC8-38B438E01A66}">
      <dgm:prSet phldrT="[Texto]" custT="1"/>
      <dgm:spPr/>
      <dgm:t>
        <a:bodyPr/>
        <a:lstStyle/>
        <a:p>
          <a:r>
            <a:rPr lang="es-ES" sz="1400" dirty="0" smtClean="0"/>
            <a:t>Domicilio tras el alta</a:t>
          </a:r>
          <a:endParaRPr lang="es-ES" sz="1400" dirty="0"/>
        </a:p>
      </dgm:t>
    </dgm:pt>
    <dgm:pt modelId="{3E405400-AC8F-4F19-A0B9-235B10F6199C}" type="parTrans" cxnId="{7AA5832D-8DE4-4805-A466-A7D854D60C1D}">
      <dgm:prSet/>
      <dgm:spPr/>
    </dgm:pt>
    <dgm:pt modelId="{41A0DC87-E1C6-48C2-8EED-630A9138A010}" type="sibTrans" cxnId="{7AA5832D-8DE4-4805-A466-A7D854D60C1D}">
      <dgm:prSet/>
      <dgm:spPr/>
    </dgm:pt>
    <dgm:pt modelId="{B21C5D05-BAD4-4085-98E6-7ADFDE3006DB}">
      <dgm:prSet phldrT="[Texto]" custT="1"/>
      <dgm:spPr/>
      <dgm:t>
        <a:bodyPr/>
        <a:lstStyle/>
        <a:p>
          <a:r>
            <a:rPr lang="es-ES" sz="1400" dirty="0" smtClean="0"/>
            <a:t>Valoración </a:t>
          </a:r>
          <a:r>
            <a:rPr lang="es-ES" sz="1400" dirty="0" err="1" smtClean="0"/>
            <a:t>sociofamiliar</a:t>
          </a:r>
          <a:endParaRPr lang="es-ES" sz="1400" dirty="0"/>
        </a:p>
      </dgm:t>
    </dgm:pt>
    <dgm:pt modelId="{BDE146DD-E0B2-415E-81B2-1025EF3482DB}" type="parTrans" cxnId="{870B5137-7660-4979-858E-8A41B6AA94BD}">
      <dgm:prSet/>
      <dgm:spPr/>
    </dgm:pt>
    <dgm:pt modelId="{5E6AE27D-141A-490D-9647-D701C8C6EC86}" type="sibTrans" cxnId="{870B5137-7660-4979-858E-8A41B6AA94BD}">
      <dgm:prSet/>
      <dgm:spPr/>
    </dgm:pt>
    <dgm:pt modelId="{1386F192-D0D3-4497-B8CE-3D2A55B6DE80}">
      <dgm:prSet phldrT="[Texto]" custT="1"/>
      <dgm:spPr/>
      <dgm:t>
        <a:bodyPr/>
        <a:lstStyle/>
        <a:p>
          <a:r>
            <a:rPr lang="es-ES" sz="1400" dirty="0" smtClean="0"/>
            <a:t>El trabajador social del hospital valora al paciente antes del alta y se comunica con trabajador social de AP</a:t>
          </a:r>
          <a:endParaRPr lang="es-ES" sz="1400" dirty="0"/>
        </a:p>
      </dgm:t>
    </dgm:pt>
    <dgm:pt modelId="{D7E26C57-870D-4409-BF59-AAF1E026B91B}" type="parTrans" cxnId="{B4EFEF2C-ACB7-47D3-B5B1-B8B406587DA8}">
      <dgm:prSet/>
      <dgm:spPr/>
    </dgm:pt>
    <dgm:pt modelId="{3D9D76A9-B28F-470F-852F-D79C2FB294D3}" type="sibTrans" cxnId="{B4EFEF2C-ACB7-47D3-B5B1-B8B406587DA8}">
      <dgm:prSet/>
      <dgm:spPr/>
    </dgm:pt>
    <dgm:pt modelId="{FF0C5258-9CC5-4F0F-ADE8-957F3C7E0511}" type="pres">
      <dgm:prSet presAssocID="{BA7A5910-424E-46D7-A1E8-0E9BD063CA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E37DCC-C63E-473D-8118-6EAE0F4BAD5A}" type="pres">
      <dgm:prSet presAssocID="{BD14249E-D2D6-4E61-8C8D-65DE9D0C088D}" presName="linNode" presStyleCnt="0"/>
      <dgm:spPr/>
    </dgm:pt>
    <dgm:pt modelId="{2866C66A-B81A-498D-903B-4C4B924EC92A}" type="pres">
      <dgm:prSet presAssocID="{BD14249E-D2D6-4E61-8C8D-65DE9D0C088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5B35B-0D04-4B4F-89DD-465D885A4718}" type="pres">
      <dgm:prSet presAssocID="{BD14249E-D2D6-4E61-8C8D-65DE9D0C088D}" presName="descendantText" presStyleLbl="alignAccFollowNode1" presStyleIdx="0" presStyleCnt="5" custScaleX="1804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12857-328B-47F9-8D34-2E3AB51B12B3}" type="pres">
      <dgm:prSet presAssocID="{8AA0BA2B-4B88-408B-B1E3-51C2486CD188}" presName="sp" presStyleCnt="0"/>
      <dgm:spPr/>
    </dgm:pt>
    <dgm:pt modelId="{24703153-03E3-4954-BDB2-A01E475EA303}" type="pres">
      <dgm:prSet presAssocID="{9353594F-04B3-4F25-9162-853633ECD994}" presName="linNode" presStyleCnt="0"/>
      <dgm:spPr/>
    </dgm:pt>
    <dgm:pt modelId="{165E1C57-FE9D-4E0F-842C-01A51FEC19A3}" type="pres">
      <dgm:prSet presAssocID="{9353594F-04B3-4F25-9162-853633ECD9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0F2DC-ECEC-4401-A08E-F1BD09357AED}" type="pres">
      <dgm:prSet presAssocID="{9353594F-04B3-4F25-9162-853633ECD994}" presName="descendantText" presStyleLbl="alignAccFollowNode1" presStyleIdx="1" presStyleCnt="5" custLinFactNeighborY="6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767B1-A411-48D6-BA49-63C896709B36}" type="pres">
      <dgm:prSet presAssocID="{36F8EB54-4BF7-4783-9C8E-F3D26EA84FF3}" presName="sp" presStyleCnt="0"/>
      <dgm:spPr/>
    </dgm:pt>
    <dgm:pt modelId="{FBC5452C-0765-4C4D-951A-1870258D8F98}" type="pres">
      <dgm:prSet presAssocID="{9EAD619B-CB80-4CC3-9FA0-92B0BDA570F2}" presName="linNode" presStyleCnt="0"/>
      <dgm:spPr/>
    </dgm:pt>
    <dgm:pt modelId="{DF2008C7-A7A8-4D9A-A77F-4764C356C47E}" type="pres">
      <dgm:prSet presAssocID="{9EAD619B-CB80-4CC3-9FA0-92B0BDA570F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C6B49-54E8-4C9F-B42D-A23F9EBD2405}" type="pres">
      <dgm:prSet presAssocID="{9EAD619B-CB80-4CC3-9FA0-92B0BDA570F2}" presName="descendantText" presStyleLbl="alignAccFollowNode1" presStyleIdx="2" presStyleCnt="5" custLinFactNeighborY="80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764A9-7CC8-4D25-8D9F-632D94FAA4F7}" type="pres">
      <dgm:prSet presAssocID="{7D28E24E-0795-48B5-8624-6D2BD8F52D77}" presName="sp" presStyleCnt="0"/>
      <dgm:spPr/>
    </dgm:pt>
    <dgm:pt modelId="{99426B55-B8DB-4D8D-939E-AD32A80BD35B}" type="pres">
      <dgm:prSet presAssocID="{119F1E51-A7CD-4C38-A66E-06E957FA5B93}" presName="linNode" presStyleCnt="0"/>
      <dgm:spPr/>
    </dgm:pt>
    <dgm:pt modelId="{7637857F-5CBB-4CFF-B90F-DABB7E687D8D}" type="pres">
      <dgm:prSet presAssocID="{119F1E51-A7CD-4C38-A66E-06E957FA5B9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33CDF-1D12-42C1-BC8D-E726B6301C3C}" type="pres">
      <dgm:prSet presAssocID="{119F1E51-A7CD-4C38-A66E-06E957FA5B93}" presName="descendantText" presStyleLbl="alignAccFollowNode1" presStyleIdx="3" presStyleCnt="5" custScaleX="165919" custLinFactNeighborY="21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25E7EA-79BD-4076-8A7B-91ABD678CC89}" type="pres">
      <dgm:prSet presAssocID="{5F85215E-2E0C-4C49-9A0C-BC650E43BD1D}" presName="sp" presStyleCnt="0"/>
      <dgm:spPr/>
    </dgm:pt>
    <dgm:pt modelId="{6534A1DD-4D56-42BA-96A5-8BD0FF4BCFA2}" type="pres">
      <dgm:prSet presAssocID="{77CBE887-BCF1-49B2-B97E-7F862D399282}" presName="linNode" presStyleCnt="0"/>
      <dgm:spPr/>
    </dgm:pt>
    <dgm:pt modelId="{F6B87D73-EEF8-4072-9255-C5485FF2C3E1}" type="pres">
      <dgm:prSet presAssocID="{77CBE887-BCF1-49B2-B97E-7F862D39928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48834-EA39-4001-8A63-8A54ED104009}" type="pres">
      <dgm:prSet presAssocID="{77CBE887-BCF1-49B2-B97E-7F862D399282}" presName="descendantText" presStyleLbl="alignAccFollowNode1" presStyleIdx="4" presStyleCnt="5" custScaleX="229910" custScaleY="1865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2D7168-4707-4220-8315-B6467A1B8BD5}" srcId="{BA7A5910-424E-46D7-A1E8-0E9BD063CAC8}" destId="{BD14249E-D2D6-4E61-8C8D-65DE9D0C088D}" srcOrd="0" destOrd="0" parTransId="{B2F151FF-DF65-402E-B7BF-F30E0DBCFD06}" sibTransId="{8AA0BA2B-4B88-408B-B1E3-51C2486CD188}"/>
    <dgm:cxn modelId="{7253A7A5-C1DF-46B0-A348-F4BA38E4AAF1}" type="presOf" srcId="{119F1E51-A7CD-4C38-A66E-06E957FA5B93}" destId="{7637857F-5CBB-4CFF-B90F-DABB7E687D8D}" srcOrd="0" destOrd="0" presId="urn:microsoft.com/office/officeart/2005/8/layout/vList5"/>
    <dgm:cxn modelId="{A9BC972F-8F90-453E-9459-D092BEA2F9D4}" srcId="{77CBE887-BCF1-49B2-B97E-7F862D399282}" destId="{A242A0C5-95D3-4CC9-B54C-F71612453663}" srcOrd="0" destOrd="0" parTransId="{38CAC60C-AB9A-4436-A969-DA1161334D7C}" sibTransId="{00060408-D93E-49E3-8EAA-8E84400C6387}"/>
    <dgm:cxn modelId="{8D9E3CD3-2EF8-4731-BCB0-F456B247191B}" type="presOf" srcId="{5CC15D5E-7B15-4ABE-9BDF-8ED8DE9151CE}" destId="{BC80F2DC-ECEC-4401-A08E-F1BD09357AED}" srcOrd="0" destOrd="0" presId="urn:microsoft.com/office/officeart/2005/8/layout/vList5"/>
    <dgm:cxn modelId="{84752737-2E32-4572-ABD9-5888D2960510}" srcId="{BA7A5910-424E-46D7-A1E8-0E9BD063CAC8}" destId="{119F1E51-A7CD-4C38-A66E-06E957FA5B93}" srcOrd="3" destOrd="0" parTransId="{2F56C25F-5707-47AD-9592-2AAE6ECEB258}" sibTransId="{5F85215E-2E0C-4C49-9A0C-BC650E43BD1D}"/>
    <dgm:cxn modelId="{737E19C5-75E2-4D43-81D4-BF62AC5063D6}" type="presOf" srcId="{A5067FC1-FC5C-449F-A6DC-0CF689F529FD}" destId="{65033CDF-1D12-42C1-BC8D-E726B6301C3C}" srcOrd="0" destOrd="0" presId="urn:microsoft.com/office/officeart/2005/8/layout/vList5"/>
    <dgm:cxn modelId="{F427BCF0-96F6-484C-9FA9-C8AB1C976CCD}" srcId="{9EAD619B-CB80-4CC3-9FA0-92B0BDA570F2}" destId="{7227DC22-2542-49E4-B2C9-712DDA6E530A}" srcOrd="0" destOrd="0" parTransId="{B33211F8-4347-4E93-BE43-10AE7CBC8E93}" sibTransId="{9A58042A-B376-4300-A08F-B5F158F1BCF6}"/>
    <dgm:cxn modelId="{C55334A4-8879-40BE-BF6C-8042CA2826FA}" type="presOf" srcId="{1386F192-D0D3-4497-B8CE-3D2A55B6DE80}" destId="{40E48834-EA39-4001-8A63-8A54ED104009}" srcOrd="0" destOrd="1" presId="urn:microsoft.com/office/officeart/2005/8/layout/vList5"/>
    <dgm:cxn modelId="{D64F9809-F2BE-4419-BBBD-B9EE122DD3A5}" type="presOf" srcId="{BA7A5910-424E-46D7-A1E8-0E9BD063CAC8}" destId="{FF0C5258-9CC5-4F0F-ADE8-957F3C7E0511}" srcOrd="0" destOrd="0" presId="urn:microsoft.com/office/officeart/2005/8/layout/vList5"/>
    <dgm:cxn modelId="{2B6C2C49-2BCB-4312-B61C-A5DA7E5BC2DE}" type="presOf" srcId="{96248CEA-87B1-4F61-A3C4-8251C5065E84}" destId="{01A5B35B-0D04-4B4F-89DD-465D885A4718}" srcOrd="0" destOrd="0" presId="urn:microsoft.com/office/officeart/2005/8/layout/vList5"/>
    <dgm:cxn modelId="{3793864F-E2E4-4BF0-BD42-23F36979A5E3}" srcId="{BD14249E-D2D6-4E61-8C8D-65DE9D0C088D}" destId="{87493B5A-8EBB-49FC-A8D3-65634BA71006}" srcOrd="1" destOrd="0" parTransId="{F30B9BCF-CD17-4724-B1EA-9FA3B5DAF3BF}" sibTransId="{32855333-7FD3-4812-9E65-E839A56C3751}"/>
    <dgm:cxn modelId="{AA8C5F07-6B7A-4C9F-A39C-03DC7EBAE587}" type="presOf" srcId="{5D61DF91-4643-4CF2-9BC8-38B438E01A66}" destId="{BC80F2DC-ECEC-4401-A08E-F1BD09357AED}" srcOrd="0" destOrd="1" presId="urn:microsoft.com/office/officeart/2005/8/layout/vList5"/>
    <dgm:cxn modelId="{5C9E6712-5D85-4365-BCE3-F48563F98ACC}" type="presOf" srcId="{9EAD619B-CB80-4CC3-9FA0-92B0BDA570F2}" destId="{DF2008C7-A7A8-4D9A-A77F-4764C356C47E}" srcOrd="0" destOrd="0" presId="urn:microsoft.com/office/officeart/2005/8/layout/vList5"/>
    <dgm:cxn modelId="{9F1F5580-02CC-4CCB-BF2A-E1BFF0609B86}" type="presOf" srcId="{BD14249E-D2D6-4E61-8C8D-65DE9D0C088D}" destId="{2866C66A-B81A-498D-903B-4C4B924EC92A}" srcOrd="0" destOrd="0" presId="urn:microsoft.com/office/officeart/2005/8/layout/vList5"/>
    <dgm:cxn modelId="{91922FAB-D2FD-4209-9D5E-8D8CCB19EE9A}" srcId="{BA7A5910-424E-46D7-A1E8-0E9BD063CAC8}" destId="{9EAD619B-CB80-4CC3-9FA0-92B0BDA570F2}" srcOrd="2" destOrd="0" parTransId="{B77110E0-3322-4BA7-8344-10FBFB96526D}" sibTransId="{7D28E24E-0795-48B5-8624-6D2BD8F52D77}"/>
    <dgm:cxn modelId="{B4EFEF2C-ACB7-47D3-B5B1-B8B406587DA8}" srcId="{77CBE887-BCF1-49B2-B97E-7F862D399282}" destId="{1386F192-D0D3-4497-B8CE-3D2A55B6DE80}" srcOrd="1" destOrd="0" parTransId="{D7E26C57-870D-4409-BF59-AAF1E026B91B}" sibTransId="{3D9D76A9-B28F-470F-852F-D79C2FB294D3}"/>
    <dgm:cxn modelId="{7B41187E-C7FA-4B22-8954-6B27E7BBE335}" type="presOf" srcId="{9353594F-04B3-4F25-9162-853633ECD994}" destId="{165E1C57-FE9D-4E0F-842C-01A51FEC19A3}" srcOrd="0" destOrd="0" presId="urn:microsoft.com/office/officeart/2005/8/layout/vList5"/>
    <dgm:cxn modelId="{870B5137-7660-4979-858E-8A41B6AA94BD}" srcId="{119F1E51-A7CD-4C38-A66E-06E957FA5B93}" destId="{B21C5D05-BAD4-4085-98E6-7ADFDE3006DB}" srcOrd="1" destOrd="0" parTransId="{BDE146DD-E0B2-415E-81B2-1025EF3482DB}" sibTransId="{5E6AE27D-141A-490D-9647-D701C8C6EC86}"/>
    <dgm:cxn modelId="{54D7BDAB-141B-4A4D-935C-E485612BB183}" srcId="{BA7A5910-424E-46D7-A1E8-0E9BD063CAC8}" destId="{9353594F-04B3-4F25-9162-853633ECD994}" srcOrd="1" destOrd="0" parTransId="{EC41C96B-F07F-4B5A-958B-BAC3C4BD5087}" sibTransId="{36F8EB54-4BF7-4783-9C8E-F3D26EA84FF3}"/>
    <dgm:cxn modelId="{7AA5832D-8DE4-4805-A466-A7D854D60C1D}" srcId="{9353594F-04B3-4F25-9162-853633ECD994}" destId="{5D61DF91-4643-4CF2-9BC8-38B438E01A66}" srcOrd="1" destOrd="0" parTransId="{3E405400-AC8F-4F19-A0B9-235B10F6199C}" sibTransId="{41A0DC87-E1C6-48C2-8EED-630A9138A010}"/>
    <dgm:cxn modelId="{9A527BCD-F6C6-4FC2-8EB3-D7BAB2CF8D29}" type="presOf" srcId="{7227DC22-2542-49E4-B2C9-712DDA6E530A}" destId="{3EBC6B49-54E8-4C9F-B42D-A23F9EBD2405}" srcOrd="0" destOrd="0" presId="urn:microsoft.com/office/officeart/2005/8/layout/vList5"/>
    <dgm:cxn modelId="{723AFCB0-02D1-4377-9CC6-CD27F5621107}" srcId="{BD14249E-D2D6-4E61-8C8D-65DE9D0C088D}" destId="{96248CEA-87B1-4F61-A3C4-8251C5065E84}" srcOrd="0" destOrd="0" parTransId="{CDFCCA20-A4FC-47CA-AFEA-CDC4C5247B1E}" sibTransId="{B6ED7E69-A3DB-4426-BDC1-19B4BC57343A}"/>
    <dgm:cxn modelId="{32AE6DF9-8470-4DE0-B028-1C0887DC207A}" type="presOf" srcId="{B21C5D05-BAD4-4085-98E6-7ADFDE3006DB}" destId="{65033CDF-1D12-42C1-BC8D-E726B6301C3C}" srcOrd="0" destOrd="1" presId="urn:microsoft.com/office/officeart/2005/8/layout/vList5"/>
    <dgm:cxn modelId="{CF7031A2-CBC0-4503-959E-EB53A2A98781}" type="presOf" srcId="{A242A0C5-95D3-4CC9-B54C-F71612453663}" destId="{40E48834-EA39-4001-8A63-8A54ED104009}" srcOrd="0" destOrd="0" presId="urn:microsoft.com/office/officeart/2005/8/layout/vList5"/>
    <dgm:cxn modelId="{C8999A31-536C-4B93-AAE5-455DBC8D7BA4}" srcId="{9353594F-04B3-4F25-9162-853633ECD994}" destId="{5CC15D5E-7B15-4ABE-9BDF-8ED8DE9151CE}" srcOrd="0" destOrd="0" parTransId="{094B9C84-478F-43AE-9013-C01C931BC277}" sibTransId="{EC76B969-AB52-4800-97D0-F8F8D5CAAA24}"/>
    <dgm:cxn modelId="{D51E3F1D-C13F-4CCE-8753-3577AAA8404B}" srcId="{BA7A5910-424E-46D7-A1E8-0E9BD063CAC8}" destId="{77CBE887-BCF1-49B2-B97E-7F862D399282}" srcOrd="4" destOrd="0" parTransId="{AEBDD9AD-ACF8-4E1E-8AC0-9AAE85C7AD7F}" sibTransId="{454335B0-5BF6-4358-BB87-A1BB7BEB7354}"/>
    <dgm:cxn modelId="{D1AACC1B-2116-4F3B-B574-0A23373E5E3A}" type="presOf" srcId="{77CBE887-BCF1-49B2-B97E-7F862D399282}" destId="{F6B87D73-EEF8-4072-9255-C5485FF2C3E1}" srcOrd="0" destOrd="0" presId="urn:microsoft.com/office/officeart/2005/8/layout/vList5"/>
    <dgm:cxn modelId="{76BE8233-4E75-429D-84C8-9914125BBBD5}" type="presOf" srcId="{87493B5A-8EBB-49FC-A8D3-65634BA71006}" destId="{01A5B35B-0D04-4B4F-89DD-465D885A4718}" srcOrd="0" destOrd="1" presId="urn:microsoft.com/office/officeart/2005/8/layout/vList5"/>
    <dgm:cxn modelId="{747FA466-323D-4312-A9B4-229E60005C57}" srcId="{119F1E51-A7CD-4C38-A66E-06E957FA5B93}" destId="{A5067FC1-FC5C-449F-A6DC-0CF689F529FD}" srcOrd="0" destOrd="0" parTransId="{701CCB62-5163-4382-8EC1-9C37ADB30075}" sibTransId="{50D7E3BD-6AC7-41A4-A324-659E9D15ECEE}"/>
    <dgm:cxn modelId="{FCFB01C5-20F6-4C8A-A121-A5481EDDE824}" type="presParOf" srcId="{FF0C5258-9CC5-4F0F-ADE8-957F3C7E0511}" destId="{68E37DCC-C63E-473D-8118-6EAE0F4BAD5A}" srcOrd="0" destOrd="0" presId="urn:microsoft.com/office/officeart/2005/8/layout/vList5"/>
    <dgm:cxn modelId="{52B83C43-F082-4E09-B0F2-002B78BD657D}" type="presParOf" srcId="{68E37DCC-C63E-473D-8118-6EAE0F4BAD5A}" destId="{2866C66A-B81A-498D-903B-4C4B924EC92A}" srcOrd="0" destOrd="0" presId="urn:microsoft.com/office/officeart/2005/8/layout/vList5"/>
    <dgm:cxn modelId="{516DEEDF-AAC9-4B9B-8722-E8E2F66A30EA}" type="presParOf" srcId="{68E37DCC-C63E-473D-8118-6EAE0F4BAD5A}" destId="{01A5B35B-0D04-4B4F-89DD-465D885A4718}" srcOrd="1" destOrd="0" presId="urn:microsoft.com/office/officeart/2005/8/layout/vList5"/>
    <dgm:cxn modelId="{FF0150CE-BC33-4B73-91AF-4151B2C572B5}" type="presParOf" srcId="{FF0C5258-9CC5-4F0F-ADE8-957F3C7E0511}" destId="{C7212857-328B-47F9-8D34-2E3AB51B12B3}" srcOrd="1" destOrd="0" presId="urn:microsoft.com/office/officeart/2005/8/layout/vList5"/>
    <dgm:cxn modelId="{8927DA58-6909-46E0-8325-79DF60032EDF}" type="presParOf" srcId="{FF0C5258-9CC5-4F0F-ADE8-957F3C7E0511}" destId="{24703153-03E3-4954-BDB2-A01E475EA303}" srcOrd="2" destOrd="0" presId="urn:microsoft.com/office/officeart/2005/8/layout/vList5"/>
    <dgm:cxn modelId="{3B326F70-91D9-42C8-9C3D-857E86CB16D4}" type="presParOf" srcId="{24703153-03E3-4954-BDB2-A01E475EA303}" destId="{165E1C57-FE9D-4E0F-842C-01A51FEC19A3}" srcOrd="0" destOrd="0" presId="urn:microsoft.com/office/officeart/2005/8/layout/vList5"/>
    <dgm:cxn modelId="{B826CF66-701F-46D7-92AD-665C8F7ACF39}" type="presParOf" srcId="{24703153-03E3-4954-BDB2-A01E475EA303}" destId="{BC80F2DC-ECEC-4401-A08E-F1BD09357AED}" srcOrd="1" destOrd="0" presId="urn:microsoft.com/office/officeart/2005/8/layout/vList5"/>
    <dgm:cxn modelId="{F4144A5F-97F9-484C-B967-B947483C762A}" type="presParOf" srcId="{FF0C5258-9CC5-4F0F-ADE8-957F3C7E0511}" destId="{7C2767B1-A411-48D6-BA49-63C896709B36}" srcOrd="3" destOrd="0" presId="urn:microsoft.com/office/officeart/2005/8/layout/vList5"/>
    <dgm:cxn modelId="{6C3FC8E5-2B06-4B5A-88DF-C39ABA2831BE}" type="presParOf" srcId="{FF0C5258-9CC5-4F0F-ADE8-957F3C7E0511}" destId="{FBC5452C-0765-4C4D-951A-1870258D8F98}" srcOrd="4" destOrd="0" presId="urn:microsoft.com/office/officeart/2005/8/layout/vList5"/>
    <dgm:cxn modelId="{8929FD11-CA55-411F-A78B-E8026DF6B708}" type="presParOf" srcId="{FBC5452C-0765-4C4D-951A-1870258D8F98}" destId="{DF2008C7-A7A8-4D9A-A77F-4764C356C47E}" srcOrd="0" destOrd="0" presId="urn:microsoft.com/office/officeart/2005/8/layout/vList5"/>
    <dgm:cxn modelId="{0A4631FD-57E4-4691-B0FF-7BF828FB5163}" type="presParOf" srcId="{FBC5452C-0765-4C4D-951A-1870258D8F98}" destId="{3EBC6B49-54E8-4C9F-B42D-A23F9EBD2405}" srcOrd="1" destOrd="0" presId="urn:microsoft.com/office/officeart/2005/8/layout/vList5"/>
    <dgm:cxn modelId="{11CF479D-0B74-45A3-B0C7-8A49DEE96FCE}" type="presParOf" srcId="{FF0C5258-9CC5-4F0F-ADE8-957F3C7E0511}" destId="{860764A9-7CC8-4D25-8D9F-632D94FAA4F7}" srcOrd="5" destOrd="0" presId="urn:microsoft.com/office/officeart/2005/8/layout/vList5"/>
    <dgm:cxn modelId="{FAB533C8-E525-42EC-866A-B9744500A735}" type="presParOf" srcId="{FF0C5258-9CC5-4F0F-ADE8-957F3C7E0511}" destId="{99426B55-B8DB-4D8D-939E-AD32A80BD35B}" srcOrd="6" destOrd="0" presId="urn:microsoft.com/office/officeart/2005/8/layout/vList5"/>
    <dgm:cxn modelId="{245AD17A-1300-49F9-B591-C7180BFCE14A}" type="presParOf" srcId="{99426B55-B8DB-4D8D-939E-AD32A80BD35B}" destId="{7637857F-5CBB-4CFF-B90F-DABB7E687D8D}" srcOrd="0" destOrd="0" presId="urn:microsoft.com/office/officeart/2005/8/layout/vList5"/>
    <dgm:cxn modelId="{BFDC7B77-6ECA-42BF-92C2-DB0291BD5C22}" type="presParOf" srcId="{99426B55-B8DB-4D8D-939E-AD32A80BD35B}" destId="{65033CDF-1D12-42C1-BC8D-E726B6301C3C}" srcOrd="1" destOrd="0" presId="urn:microsoft.com/office/officeart/2005/8/layout/vList5"/>
    <dgm:cxn modelId="{21B2D2A3-D9D9-4AC9-9026-8093CC6E9B52}" type="presParOf" srcId="{FF0C5258-9CC5-4F0F-ADE8-957F3C7E0511}" destId="{B525E7EA-79BD-4076-8A7B-91ABD678CC89}" srcOrd="7" destOrd="0" presId="urn:microsoft.com/office/officeart/2005/8/layout/vList5"/>
    <dgm:cxn modelId="{480FB191-0917-47B3-9E25-24847822CD50}" type="presParOf" srcId="{FF0C5258-9CC5-4F0F-ADE8-957F3C7E0511}" destId="{6534A1DD-4D56-42BA-96A5-8BD0FF4BCFA2}" srcOrd="8" destOrd="0" presId="urn:microsoft.com/office/officeart/2005/8/layout/vList5"/>
    <dgm:cxn modelId="{CB3A1A53-5D33-452E-A92C-7E35E5C30F8A}" type="presParOf" srcId="{6534A1DD-4D56-42BA-96A5-8BD0FF4BCFA2}" destId="{F6B87D73-EEF8-4072-9255-C5485FF2C3E1}" srcOrd="0" destOrd="0" presId="urn:microsoft.com/office/officeart/2005/8/layout/vList5"/>
    <dgm:cxn modelId="{BB683AFE-9F24-475B-91D6-2B3AE590482B}" type="presParOf" srcId="{6534A1DD-4D56-42BA-96A5-8BD0FF4BCFA2}" destId="{40E48834-EA39-4001-8A63-8A54ED1040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7A5910-424E-46D7-A1E8-0E9BD063CAC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14249E-D2D6-4E61-8C8D-65DE9D0C088D}">
      <dgm:prSet phldrT="[Texto]" custT="1"/>
      <dgm:spPr/>
      <dgm:t>
        <a:bodyPr/>
        <a:lstStyle/>
        <a:p>
          <a:r>
            <a:rPr lang="es-ES" sz="3600" dirty="0" smtClean="0"/>
            <a:t>Quién</a:t>
          </a:r>
          <a:endParaRPr lang="es-ES" sz="3600" dirty="0"/>
        </a:p>
      </dgm:t>
    </dgm:pt>
    <dgm:pt modelId="{B2F151FF-DF65-402E-B7BF-F30E0DBCFD06}" type="parTrans" cxnId="{872D7168-4707-4220-8315-B6467A1B8BD5}">
      <dgm:prSet/>
      <dgm:spPr/>
      <dgm:t>
        <a:bodyPr/>
        <a:lstStyle/>
        <a:p>
          <a:endParaRPr lang="es-ES"/>
        </a:p>
      </dgm:t>
    </dgm:pt>
    <dgm:pt modelId="{8AA0BA2B-4B88-408B-B1E3-51C2486CD188}" type="sibTrans" cxnId="{872D7168-4707-4220-8315-B6467A1B8BD5}">
      <dgm:prSet/>
      <dgm:spPr/>
      <dgm:t>
        <a:bodyPr/>
        <a:lstStyle/>
        <a:p>
          <a:endParaRPr lang="es-ES"/>
        </a:p>
      </dgm:t>
    </dgm:pt>
    <dgm:pt modelId="{96248CEA-87B1-4F61-A3C4-8251C5065E84}">
      <dgm:prSet phldrT="[Texto]" custT="1"/>
      <dgm:spPr/>
      <dgm:t>
        <a:bodyPr/>
        <a:lstStyle/>
        <a:p>
          <a:r>
            <a:rPr lang="es-ES" sz="1400" dirty="0" smtClean="0"/>
            <a:t>Profesionales EAP / Profesionales Hospital (médico, enfermera, trabajador social)</a:t>
          </a:r>
          <a:endParaRPr lang="es-ES" sz="1400" dirty="0"/>
        </a:p>
      </dgm:t>
    </dgm:pt>
    <dgm:pt modelId="{CDFCCA20-A4FC-47CA-AFEA-CDC4C5247B1E}" type="parTrans" cxnId="{723AFCB0-02D1-4377-9CC6-CD27F5621107}">
      <dgm:prSet/>
      <dgm:spPr/>
      <dgm:t>
        <a:bodyPr/>
        <a:lstStyle/>
        <a:p>
          <a:endParaRPr lang="es-ES"/>
        </a:p>
      </dgm:t>
    </dgm:pt>
    <dgm:pt modelId="{B6ED7E69-A3DB-4426-BDC1-19B4BC57343A}" type="sibTrans" cxnId="{723AFCB0-02D1-4377-9CC6-CD27F5621107}">
      <dgm:prSet/>
      <dgm:spPr/>
      <dgm:t>
        <a:bodyPr/>
        <a:lstStyle/>
        <a:p>
          <a:endParaRPr lang="es-ES"/>
        </a:p>
      </dgm:t>
    </dgm:pt>
    <dgm:pt modelId="{87493B5A-8EBB-49FC-A8D3-65634BA71006}">
      <dgm:prSet phldrT="[Texto]" custT="1"/>
      <dgm:spPr/>
      <dgm:t>
        <a:bodyPr/>
        <a:lstStyle/>
        <a:p>
          <a:r>
            <a:rPr lang="es-ES" sz="1400" dirty="0" smtClean="0"/>
            <a:t>Profesionales ESDCP / HADO</a:t>
          </a:r>
          <a:endParaRPr lang="es-ES" sz="1400" dirty="0"/>
        </a:p>
      </dgm:t>
    </dgm:pt>
    <dgm:pt modelId="{F30B9BCF-CD17-4724-B1EA-9FA3B5DAF3BF}" type="parTrans" cxnId="{3793864F-E2E4-4BF0-BD42-23F36979A5E3}">
      <dgm:prSet/>
      <dgm:spPr/>
      <dgm:t>
        <a:bodyPr/>
        <a:lstStyle/>
        <a:p>
          <a:endParaRPr lang="es-ES"/>
        </a:p>
      </dgm:t>
    </dgm:pt>
    <dgm:pt modelId="{32855333-7FD3-4812-9E65-E839A56C3751}" type="sibTrans" cxnId="{3793864F-E2E4-4BF0-BD42-23F36979A5E3}">
      <dgm:prSet/>
      <dgm:spPr/>
      <dgm:t>
        <a:bodyPr/>
        <a:lstStyle/>
        <a:p>
          <a:endParaRPr lang="es-ES"/>
        </a:p>
      </dgm:t>
    </dgm:pt>
    <dgm:pt modelId="{9353594F-04B3-4F25-9162-853633ECD994}">
      <dgm:prSet phldrT="[Texto]" custT="1"/>
      <dgm:spPr/>
      <dgm:t>
        <a:bodyPr/>
        <a:lstStyle/>
        <a:p>
          <a:r>
            <a:rPr lang="es-ES" sz="3600" dirty="0" smtClean="0"/>
            <a:t>Dónde</a:t>
          </a:r>
          <a:endParaRPr lang="es-ES" sz="3600" dirty="0"/>
        </a:p>
      </dgm:t>
    </dgm:pt>
    <dgm:pt modelId="{EC41C96B-F07F-4B5A-958B-BAC3C4BD5087}" type="parTrans" cxnId="{54D7BDAB-141B-4A4D-935C-E485612BB183}">
      <dgm:prSet/>
      <dgm:spPr/>
      <dgm:t>
        <a:bodyPr/>
        <a:lstStyle/>
        <a:p>
          <a:endParaRPr lang="es-ES"/>
        </a:p>
      </dgm:t>
    </dgm:pt>
    <dgm:pt modelId="{36F8EB54-4BF7-4783-9C8E-F3D26EA84FF3}" type="sibTrans" cxnId="{54D7BDAB-141B-4A4D-935C-E485612BB183}">
      <dgm:prSet/>
      <dgm:spPr/>
      <dgm:t>
        <a:bodyPr/>
        <a:lstStyle/>
        <a:p>
          <a:endParaRPr lang="es-ES"/>
        </a:p>
      </dgm:t>
    </dgm:pt>
    <dgm:pt modelId="{5CC15D5E-7B15-4ABE-9BDF-8ED8DE9151CE}">
      <dgm:prSet phldrT="[Texto]" custT="1"/>
      <dgm:spPr/>
      <dgm:t>
        <a:bodyPr/>
        <a:lstStyle/>
        <a:p>
          <a:r>
            <a:rPr lang="es-ES" sz="1400" dirty="0" smtClean="0"/>
            <a:t>Domicilio del paciente</a:t>
          </a:r>
          <a:endParaRPr lang="es-ES" sz="1400" dirty="0"/>
        </a:p>
      </dgm:t>
    </dgm:pt>
    <dgm:pt modelId="{094B9C84-478F-43AE-9013-C01C931BC277}" type="parTrans" cxnId="{C8999A31-536C-4B93-AAE5-455DBC8D7BA4}">
      <dgm:prSet/>
      <dgm:spPr/>
      <dgm:t>
        <a:bodyPr/>
        <a:lstStyle/>
        <a:p>
          <a:endParaRPr lang="es-ES"/>
        </a:p>
      </dgm:t>
    </dgm:pt>
    <dgm:pt modelId="{EC76B969-AB52-4800-97D0-F8F8D5CAAA24}" type="sibTrans" cxnId="{C8999A31-536C-4B93-AAE5-455DBC8D7BA4}">
      <dgm:prSet/>
      <dgm:spPr/>
      <dgm:t>
        <a:bodyPr/>
        <a:lstStyle/>
        <a:p>
          <a:endParaRPr lang="es-ES"/>
        </a:p>
      </dgm:t>
    </dgm:pt>
    <dgm:pt modelId="{A242A0C5-95D3-4CC9-B54C-F71612453663}">
      <dgm:prSet phldrT="[Texto]" custT="1"/>
      <dgm:spPr/>
      <dgm:t>
        <a:bodyPr/>
        <a:lstStyle/>
        <a:p>
          <a:r>
            <a:rPr lang="es-ES" sz="1400" dirty="0" smtClean="0"/>
            <a:t>Identificación y atención del paciente en situación de últimos días</a:t>
          </a:r>
          <a:endParaRPr lang="es-ES" sz="1400" dirty="0"/>
        </a:p>
      </dgm:t>
    </dgm:pt>
    <dgm:pt modelId="{38CAC60C-AB9A-4436-A969-DA1161334D7C}" type="parTrans" cxnId="{A9BC972F-8F90-453E-9459-D092BEA2F9D4}">
      <dgm:prSet/>
      <dgm:spPr/>
      <dgm:t>
        <a:bodyPr/>
        <a:lstStyle/>
        <a:p>
          <a:endParaRPr lang="es-ES"/>
        </a:p>
      </dgm:t>
    </dgm:pt>
    <dgm:pt modelId="{00060408-D93E-49E3-8EAA-8E84400C6387}" type="sibTrans" cxnId="{A9BC972F-8F90-453E-9459-D092BEA2F9D4}">
      <dgm:prSet/>
      <dgm:spPr/>
      <dgm:t>
        <a:bodyPr/>
        <a:lstStyle/>
        <a:p>
          <a:endParaRPr lang="es-ES"/>
        </a:p>
      </dgm:t>
    </dgm:pt>
    <dgm:pt modelId="{9EAD619B-CB80-4CC3-9FA0-92B0BDA570F2}">
      <dgm:prSet phldrT="[Texto]" custT="1"/>
      <dgm:spPr/>
      <dgm:t>
        <a:bodyPr/>
        <a:lstStyle/>
        <a:p>
          <a:r>
            <a:rPr lang="es-ES" sz="3600" dirty="0" smtClean="0"/>
            <a:t>Cuándo</a:t>
          </a:r>
          <a:endParaRPr lang="es-ES" sz="3600" dirty="0"/>
        </a:p>
      </dgm:t>
    </dgm:pt>
    <dgm:pt modelId="{B77110E0-3322-4BA7-8344-10FBFB96526D}" type="parTrans" cxnId="{91922FAB-D2FD-4209-9D5E-8D8CCB19EE9A}">
      <dgm:prSet/>
      <dgm:spPr/>
      <dgm:t>
        <a:bodyPr/>
        <a:lstStyle/>
        <a:p>
          <a:endParaRPr lang="es-ES"/>
        </a:p>
      </dgm:t>
    </dgm:pt>
    <dgm:pt modelId="{7D28E24E-0795-48B5-8624-6D2BD8F52D77}" type="sibTrans" cxnId="{91922FAB-D2FD-4209-9D5E-8D8CCB19EE9A}">
      <dgm:prSet/>
      <dgm:spPr/>
      <dgm:t>
        <a:bodyPr/>
        <a:lstStyle/>
        <a:p>
          <a:endParaRPr lang="es-ES"/>
        </a:p>
      </dgm:t>
    </dgm:pt>
    <dgm:pt modelId="{7227DC22-2542-49E4-B2C9-712DDA6E530A}">
      <dgm:prSet phldrT="[Texto]" custT="1"/>
      <dgm:spPr/>
      <dgm:t>
        <a:bodyPr/>
        <a:lstStyle/>
        <a:p>
          <a:r>
            <a:rPr lang="es-ES" sz="1400" dirty="0" smtClean="0"/>
            <a:t>Cuando se detecte la presencia de signos que indiquen un pronóstico vital estimado en días</a:t>
          </a:r>
          <a:endParaRPr lang="es-ES" sz="1400" dirty="0"/>
        </a:p>
      </dgm:t>
    </dgm:pt>
    <dgm:pt modelId="{B33211F8-4347-4E93-BE43-10AE7CBC8E93}" type="parTrans" cxnId="{F427BCF0-96F6-484C-9FA9-C8AB1C976CCD}">
      <dgm:prSet/>
      <dgm:spPr/>
      <dgm:t>
        <a:bodyPr/>
        <a:lstStyle/>
        <a:p>
          <a:endParaRPr lang="es-ES"/>
        </a:p>
      </dgm:t>
    </dgm:pt>
    <dgm:pt modelId="{9A58042A-B376-4300-A08F-B5F158F1BCF6}" type="sibTrans" cxnId="{F427BCF0-96F6-484C-9FA9-C8AB1C976CCD}">
      <dgm:prSet/>
      <dgm:spPr/>
      <dgm:t>
        <a:bodyPr/>
        <a:lstStyle/>
        <a:p>
          <a:endParaRPr lang="es-ES"/>
        </a:p>
      </dgm:t>
    </dgm:pt>
    <dgm:pt modelId="{77CBE887-BCF1-49B2-B97E-7F862D399282}">
      <dgm:prSet phldrT="[Texto]" custT="1"/>
      <dgm:spPr/>
      <dgm:t>
        <a:bodyPr/>
        <a:lstStyle/>
        <a:p>
          <a:r>
            <a:rPr lang="es-ES" sz="3600" dirty="0" smtClean="0"/>
            <a:t>Cómo</a:t>
          </a:r>
          <a:endParaRPr lang="es-ES" sz="3600" dirty="0"/>
        </a:p>
      </dgm:t>
    </dgm:pt>
    <dgm:pt modelId="{AEBDD9AD-ACF8-4E1E-8AC0-9AAE85C7AD7F}" type="parTrans" cxnId="{D51E3F1D-C13F-4CCE-8753-3577AAA8404B}">
      <dgm:prSet/>
      <dgm:spPr/>
      <dgm:t>
        <a:bodyPr/>
        <a:lstStyle/>
        <a:p>
          <a:endParaRPr lang="es-ES"/>
        </a:p>
      </dgm:t>
    </dgm:pt>
    <dgm:pt modelId="{454335B0-5BF6-4358-BB87-A1BB7BEB7354}" type="sibTrans" cxnId="{D51E3F1D-C13F-4CCE-8753-3577AAA8404B}">
      <dgm:prSet/>
      <dgm:spPr/>
      <dgm:t>
        <a:bodyPr/>
        <a:lstStyle/>
        <a:p>
          <a:endParaRPr lang="es-ES"/>
        </a:p>
      </dgm:t>
    </dgm:pt>
    <dgm:pt modelId="{A5067FC1-FC5C-449F-A6DC-0CF689F529FD}">
      <dgm:prSet phldrT="[Texto]" custT="1"/>
      <dgm:spPr/>
      <dgm:t>
        <a:bodyPr/>
        <a:lstStyle/>
        <a:p>
          <a:r>
            <a:rPr lang="es-ES" sz="1400" dirty="0" smtClean="0"/>
            <a:t>Determinar el momento de últimos días</a:t>
          </a:r>
          <a:endParaRPr lang="es-ES" sz="1400" dirty="0"/>
        </a:p>
      </dgm:t>
    </dgm:pt>
    <dgm:pt modelId="{701CCB62-5163-4382-8EC1-9C37ADB30075}" type="parTrans" cxnId="{747FA466-323D-4312-A9B4-229E60005C57}">
      <dgm:prSet/>
      <dgm:spPr/>
      <dgm:t>
        <a:bodyPr/>
        <a:lstStyle/>
        <a:p>
          <a:endParaRPr lang="es-ES"/>
        </a:p>
      </dgm:t>
    </dgm:pt>
    <dgm:pt modelId="{50D7E3BD-6AC7-41A4-A324-659E9D15ECEE}" type="sibTrans" cxnId="{747FA466-323D-4312-A9B4-229E60005C57}">
      <dgm:prSet/>
      <dgm:spPr/>
      <dgm:t>
        <a:bodyPr/>
        <a:lstStyle/>
        <a:p>
          <a:endParaRPr lang="es-ES"/>
        </a:p>
      </dgm:t>
    </dgm:pt>
    <dgm:pt modelId="{119F1E51-A7CD-4C38-A66E-06E957FA5B93}">
      <dgm:prSet phldrT="[Texto]"/>
      <dgm:spPr/>
      <dgm:t>
        <a:bodyPr/>
        <a:lstStyle/>
        <a:p>
          <a:r>
            <a:rPr lang="es-ES" dirty="0" smtClean="0"/>
            <a:t>Qué</a:t>
          </a:r>
          <a:endParaRPr lang="es-ES" dirty="0"/>
        </a:p>
      </dgm:t>
    </dgm:pt>
    <dgm:pt modelId="{2F56C25F-5707-47AD-9592-2AAE6ECEB258}" type="parTrans" cxnId="{84752737-2E32-4572-ABD9-5888D2960510}">
      <dgm:prSet/>
      <dgm:spPr/>
      <dgm:t>
        <a:bodyPr/>
        <a:lstStyle/>
        <a:p>
          <a:endParaRPr lang="es-ES"/>
        </a:p>
      </dgm:t>
    </dgm:pt>
    <dgm:pt modelId="{5F85215E-2E0C-4C49-9A0C-BC650E43BD1D}" type="sibTrans" cxnId="{84752737-2E32-4572-ABD9-5888D2960510}">
      <dgm:prSet/>
      <dgm:spPr/>
      <dgm:t>
        <a:bodyPr/>
        <a:lstStyle/>
        <a:p>
          <a:endParaRPr lang="es-ES"/>
        </a:p>
      </dgm:t>
    </dgm:pt>
    <dgm:pt modelId="{A571AE60-ABF3-4779-9352-099A5E4785C9}">
      <dgm:prSet phldrT="[Texto]" custT="1"/>
      <dgm:spPr/>
      <dgm:t>
        <a:bodyPr/>
        <a:lstStyle/>
        <a:p>
          <a:r>
            <a:rPr lang="es-ES" sz="1400" dirty="0" smtClean="0"/>
            <a:t>Garantizar el mayor bienestar a paciente y familia</a:t>
          </a:r>
          <a:endParaRPr lang="es-ES" sz="1400" dirty="0"/>
        </a:p>
      </dgm:t>
    </dgm:pt>
    <dgm:pt modelId="{CB2854BA-0AAA-473E-B812-58EE95A9247B}" type="parTrans" cxnId="{183BBC1D-CFFD-497E-BF26-D5093EC184A1}">
      <dgm:prSet/>
      <dgm:spPr/>
      <dgm:t>
        <a:bodyPr/>
        <a:lstStyle/>
        <a:p>
          <a:endParaRPr lang="es-ES"/>
        </a:p>
      </dgm:t>
    </dgm:pt>
    <dgm:pt modelId="{497E9081-C663-4AE0-A78D-AF5092E0F2FC}" type="sibTrans" cxnId="{183BBC1D-CFFD-497E-BF26-D5093EC184A1}">
      <dgm:prSet/>
      <dgm:spPr/>
      <dgm:t>
        <a:bodyPr/>
        <a:lstStyle/>
        <a:p>
          <a:endParaRPr lang="es-ES"/>
        </a:p>
      </dgm:t>
    </dgm:pt>
    <dgm:pt modelId="{209409F5-1854-4E2B-9C9B-A3C49B69EB27}">
      <dgm:prSet phldrT="[Texto]" custT="1"/>
      <dgm:spPr/>
      <dgm:t>
        <a:bodyPr/>
        <a:lstStyle/>
        <a:p>
          <a:r>
            <a:rPr lang="es-ES" sz="1400" dirty="0" smtClean="0"/>
            <a:t>Documento de instrucciones previas</a:t>
          </a:r>
          <a:endParaRPr lang="es-ES" sz="1400" dirty="0"/>
        </a:p>
      </dgm:t>
    </dgm:pt>
    <dgm:pt modelId="{7CAD721F-6719-4FC9-A6D0-92623FA91735}" type="parTrans" cxnId="{9D265E27-417C-4CF0-AD56-2A6A8A525D4C}">
      <dgm:prSet/>
      <dgm:spPr/>
      <dgm:t>
        <a:bodyPr/>
        <a:lstStyle/>
        <a:p>
          <a:endParaRPr lang="es-ES"/>
        </a:p>
      </dgm:t>
    </dgm:pt>
    <dgm:pt modelId="{8968AC46-A2CC-4E10-9D97-79466F2E068F}" type="sibTrans" cxnId="{9D265E27-417C-4CF0-AD56-2A6A8A525D4C}">
      <dgm:prSet/>
      <dgm:spPr/>
      <dgm:t>
        <a:bodyPr/>
        <a:lstStyle/>
        <a:p>
          <a:endParaRPr lang="es-ES"/>
        </a:p>
      </dgm:t>
    </dgm:pt>
    <dgm:pt modelId="{9213C2BC-4083-4157-B51D-9467AE0DD933}">
      <dgm:prSet phldrT="[Texto]" custT="1"/>
      <dgm:spPr/>
      <dgm:t>
        <a:bodyPr/>
        <a:lstStyle/>
        <a:p>
          <a:r>
            <a:rPr lang="es-ES" sz="1400" dirty="0" smtClean="0"/>
            <a:t>Apoyo emocional a paciente / familia</a:t>
          </a:r>
          <a:endParaRPr lang="es-ES" sz="1400" dirty="0"/>
        </a:p>
      </dgm:t>
    </dgm:pt>
    <dgm:pt modelId="{3034D9F5-81D1-4610-AFA1-918B61C82774}" type="parTrans" cxnId="{29BA6E2F-7C4C-4292-88B2-FB5F92EDAC42}">
      <dgm:prSet/>
      <dgm:spPr/>
      <dgm:t>
        <a:bodyPr/>
        <a:lstStyle/>
        <a:p>
          <a:endParaRPr lang="es-ES"/>
        </a:p>
      </dgm:t>
    </dgm:pt>
    <dgm:pt modelId="{71F4BF6E-FC64-45A3-918D-71AB5D7EEAF1}" type="sibTrans" cxnId="{29BA6E2F-7C4C-4292-88B2-FB5F92EDAC42}">
      <dgm:prSet/>
      <dgm:spPr/>
      <dgm:t>
        <a:bodyPr/>
        <a:lstStyle/>
        <a:p>
          <a:endParaRPr lang="es-ES"/>
        </a:p>
      </dgm:t>
    </dgm:pt>
    <dgm:pt modelId="{3C3AAC7C-77A3-4F07-BBB4-D4C85E25112C}">
      <dgm:prSet phldrT="[Texto]" custT="1"/>
      <dgm:spPr/>
      <dgm:t>
        <a:bodyPr/>
        <a:lstStyle/>
        <a:p>
          <a:r>
            <a:rPr lang="es-ES" sz="1400" dirty="0" smtClean="0"/>
            <a:t>Sedación en agonía</a:t>
          </a:r>
          <a:endParaRPr lang="es-ES" sz="1400" dirty="0"/>
        </a:p>
      </dgm:t>
    </dgm:pt>
    <dgm:pt modelId="{ACAA5156-F40E-4678-B1D6-88905D0A843C}" type="parTrans" cxnId="{A378507A-A00C-468A-B096-AB6859F75228}">
      <dgm:prSet/>
      <dgm:spPr/>
      <dgm:t>
        <a:bodyPr/>
        <a:lstStyle/>
        <a:p>
          <a:endParaRPr lang="es-ES"/>
        </a:p>
      </dgm:t>
    </dgm:pt>
    <dgm:pt modelId="{FB021D41-CD61-4420-8692-6497DB2BD8DD}" type="sibTrans" cxnId="{A378507A-A00C-468A-B096-AB6859F75228}">
      <dgm:prSet/>
      <dgm:spPr/>
      <dgm:t>
        <a:bodyPr/>
        <a:lstStyle/>
        <a:p>
          <a:endParaRPr lang="es-ES"/>
        </a:p>
      </dgm:t>
    </dgm:pt>
    <dgm:pt modelId="{FF0C5258-9CC5-4F0F-ADE8-957F3C7E0511}" type="pres">
      <dgm:prSet presAssocID="{BA7A5910-424E-46D7-A1E8-0E9BD063CA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E37DCC-C63E-473D-8118-6EAE0F4BAD5A}" type="pres">
      <dgm:prSet presAssocID="{BD14249E-D2D6-4E61-8C8D-65DE9D0C088D}" presName="linNode" presStyleCnt="0"/>
      <dgm:spPr/>
    </dgm:pt>
    <dgm:pt modelId="{2866C66A-B81A-498D-903B-4C4B924EC92A}" type="pres">
      <dgm:prSet presAssocID="{BD14249E-D2D6-4E61-8C8D-65DE9D0C088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5B35B-0D04-4B4F-89DD-465D885A4718}" type="pres">
      <dgm:prSet presAssocID="{BD14249E-D2D6-4E61-8C8D-65DE9D0C088D}" presName="descendantText" presStyleLbl="alignAccFollowNode1" presStyleIdx="0" presStyleCnt="5" custScaleX="1804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12857-328B-47F9-8D34-2E3AB51B12B3}" type="pres">
      <dgm:prSet presAssocID="{8AA0BA2B-4B88-408B-B1E3-51C2486CD188}" presName="sp" presStyleCnt="0"/>
      <dgm:spPr/>
    </dgm:pt>
    <dgm:pt modelId="{24703153-03E3-4954-BDB2-A01E475EA303}" type="pres">
      <dgm:prSet presAssocID="{9353594F-04B3-4F25-9162-853633ECD994}" presName="linNode" presStyleCnt="0"/>
      <dgm:spPr/>
    </dgm:pt>
    <dgm:pt modelId="{165E1C57-FE9D-4E0F-842C-01A51FEC19A3}" type="pres">
      <dgm:prSet presAssocID="{9353594F-04B3-4F25-9162-853633ECD9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0F2DC-ECEC-4401-A08E-F1BD09357AED}" type="pres">
      <dgm:prSet presAssocID="{9353594F-04B3-4F25-9162-853633ECD994}" presName="descendantText" presStyleLbl="alignAccFollowNode1" presStyleIdx="1" presStyleCnt="5" custLinFactNeighborY="6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767B1-A411-48D6-BA49-63C896709B36}" type="pres">
      <dgm:prSet presAssocID="{36F8EB54-4BF7-4783-9C8E-F3D26EA84FF3}" presName="sp" presStyleCnt="0"/>
      <dgm:spPr/>
    </dgm:pt>
    <dgm:pt modelId="{FBC5452C-0765-4C4D-951A-1870258D8F98}" type="pres">
      <dgm:prSet presAssocID="{9EAD619B-CB80-4CC3-9FA0-92B0BDA570F2}" presName="linNode" presStyleCnt="0"/>
      <dgm:spPr/>
    </dgm:pt>
    <dgm:pt modelId="{DF2008C7-A7A8-4D9A-A77F-4764C356C47E}" type="pres">
      <dgm:prSet presAssocID="{9EAD619B-CB80-4CC3-9FA0-92B0BDA570F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C6B49-54E8-4C9F-B42D-A23F9EBD2405}" type="pres">
      <dgm:prSet presAssocID="{9EAD619B-CB80-4CC3-9FA0-92B0BDA570F2}" presName="descendantText" presStyleLbl="alignAccFollowNode1" presStyleIdx="2" presStyleCnt="5" custLinFactNeighborY="80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764A9-7CC8-4D25-8D9F-632D94FAA4F7}" type="pres">
      <dgm:prSet presAssocID="{7D28E24E-0795-48B5-8624-6D2BD8F52D77}" presName="sp" presStyleCnt="0"/>
      <dgm:spPr/>
    </dgm:pt>
    <dgm:pt modelId="{99426B55-B8DB-4D8D-939E-AD32A80BD35B}" type="pres">
      <dgm:prSet presAssocID="{119F1E51-A7CD-4C38-A66E-06E957FA5B93}" presName="linNode" presStyleCnt="0"/>
      <dgm:spPr/>
    </dgm:pt>
    <dgm:pt modelId="{7637857F-5CBB-4CFF-B90F-DABB7E687D8D}" type="pres">
      <dgm:prSet presAssocID="{119F1E51-A7CD-4C38-A66E-06E957FA5B9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33CDF-1D12-42C1-BC8D-E726B6301C3C}" type="pres">
      <dgm:prSet presAssocID="{119F1E51-A7CD-4C38-A66E-06E957FA5B93}" presName="descendantText" presStyleLbl="alignAccFollowNode1" presStyleIdx="3" presStyleCnt="5" custLinFactNeighborY="21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25E7EA-79BD-4076-8A7B-91ABD678CC89}" type="pres">
      <dgm:prSet presAssocID="{5F85215E-2E0C-4C49-9A0C-BC650E43BD1D}" presName="sp" presStyleCnt="0"/>
      <dgm:spPr/>
    </dgm:pt>
    <dgm:pt modelId="{6534A1DD-4D56-42BA-96A5-8BD0FF4BCFA2}" type="pres">
      <dgm:prSet presAssocID="{77CBE887-BCF1-49B2-B97E-7F862D399282}" presName="linNode" presStyleCnt="0"/>
      <dgm:spPr/>
    </dgm:pt>
    <dgm:pt modelId="{F6B87D73-EEF8-4072-9255-C5485FF2C3E1}" type="pres">
      <dgm:prSet presAssocID="{77CBE887-BCF1-49B2-B97E-7F862D39928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48834-EA39-4001-8A63-8A54ED104009}" type="pres">
      <dgm:prSet presAssocID="{77CBE887-BCF1-49B2-B97E-7F862D399282}" presName="descendantText" presStyleLbl="alignAccFollowNode1" presStyleIdx="4" presStyleCnt="5" custScaleY="1539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7CFDA5-A3AE-4B8C-8203-BB3FC2C62CAC}" type="presOf" srcId="{9213C2BC-4083-4157-B51D-9467AE0DD933}" destId="{40E48834-EA39-4001-8A63-8A54ED104009}" srcOrd="0" destOrd="2" presId="urn:microsoft.com/office/officeart/2005/8/layout/vList5"/>
    <dgm:cxn modelId="{1B7A7047-383B-4B56-AA1A-DDC94A054EC3}" type="presOf" srcId="{7227DC22-2542-49E4-B2C9-712DDA6E530A}" destId="{3EBC6B49-54E8-4C9F-B42D-A23F9EBD2405}" srcOrd="0" destOrd="0" presId="urn:microsoft.com/office/officeart/2005/8/layout/vList5"/>
    <dgm:cxn modelId="{872D7168-4707-4220-8315-B6467A1B8BD5}" srcId="{BA7A5910-424E-46D7-A1E8-0E9BD063CAC8}" destId="{BD14249E-D2D6-4E61-8C8D-65DE9D0C088D}" srcOrd="0" destOrd="0" parTransId="{B2F151FF-DF65-402E-B7BF-F30E0DBCFD06}" sibTransId="{8AA0BA2B-4B88-408B-B1E3-51C2486CD188}"/>
    <dgm:cxn modelId="{291DE693-C1BE-498A-A2E6-C312E40E4198}" type="presOf" srcId="{96248CEA-87B1-4F61-A3C4-8251C5065E84}" destId="{01A5B35B-0D04-4B4F-89DD-465D885A4718}" srcOrd="0" destOrd="0" presId="urn:microsoft.com/office/officeart/2005/8/layout/vList5"/>
    <dgm:cxn modelId="{A9BC972F-8F90-453E-9459-D092BEA2F9D4}" srcId="{77CBE887-BCF1-49B2-B97E-7F862D399282}" destId="{A242A0C5-95D3-4CC9-B54C-F71612453663}" srcOrd="0" destOrd="0" parTransId="{38CAC60C-AB9A-4436-A969-DA1161334D7C}" sibTransId="{00060408-D93E-49E3-8EAA-8E84400C6387}"/>
    <dgm:cxn modelId="{84752737-2E32-4572-ABD9-5888D2960510}" srcId="{BA7A5910-424E-46D7-A1E8-0E9BD063CAC8}" destId="{119F1E51-A7CD-4C38-A66E-06E957FA5B93}" srcOrd="3" destOrd="0" parTransId="{2F56C25F-5707-47AD-9592-2AAE6ECEB258}" sibTransId="{5F85215E-2E0C-4C49-9A0C-BC650E43BD1D}"/>
    <dgm:cxn modelId="{F427BCF0-96F6-484C-9FA9-C8AB1C976CCD}" srcId="{9EAD619B-CB80-4CC3-9FA0-92B0BDA570F2}" destId="{7227DC22-2542-49E4-B2C9-712DDA6E530A}" srcOrd="0" destOrd="0" parTransId="{B33211F8-4347-4E93-BE43-10AE7CBC8E93}" sibTransId="{9A58042A-B376-4300-A08F-B5F158F1BCF6}"/>
    <dgm:cxn modelId="{4A811837-8C7D-4CE1-B7E2-614AC25EA530}" type="presOf" srcId="{9EAD619B-CB80-4CC3-9FA0-92B0BDA570F2}" destId="{DF2008C7-A7A8-4D9A-A77F-4764C356C47E}" srcOrd="0" destOrd="0" presId="urn:microsoft.com/office/officeart/2005/8/layout/vList5"/>
    <dgm:cxn modelId="{7600F2A5-899E-4F1A-8DB1-AF73CA40A020}" type="presOf" srcId="{A571AE60-ABF3-4779-9352-099A5E4785C9}" destId="{65033CDF-1D12-42C1-BC8D-E726B6301C3C}" srcOrd="0" destOrd="1" presId="urn:microsoft.com/office/officeart/2005/8/layout/vList5"/>
    <dgm:cxn modelId="{8FAE436F-5A91-4568-AC43-394D5324128D}" type="presOf" srcId="{BD14249E-D2D6-4E61-8C8D-65DE9D0C088D}" destId="{2866C66A-B81A-498D-903B-4C4B924EC92A}" srcOrd="0" destOrd="0" presId="urn:microsoft.com/office/officeart/2005/8/layout/vList5"/>
    <dgm:cxn modelId="{9D265E27-417C-4CF0-AD56-2A6A8A525D4C}" srcId="{77CBE887-BCF1-49B2-B97E-7F862D399282}" destId="{209409F5-1854-4E2B-9C9B-A3C49B69EB27}" srcOrd="1" destOrd="0" parTransId="{7CAD721F-6719-4FC9-A6D0-92623FA91735}" sibTransId="{8968AC46-A2CC-4E10-9D97-79466F2E068F}"/>
    <dgm:cxn modelId="{F1817E7B-EB18-453D-86FB-DEF5E7EB73CC}" type="presOf" srcId="{3C3AAC7C-77A3-4F07-BBB4-D4C85E25112C}" destId="{40E48834-EA39-4001-8A63-8A54ED104009}" srcOrd="0" destOrd="3" presId="urn:microsoft.com/office/officeart/2005/8/layout/vList5"/>
    <dgm:cxn modelId="{183BBC1D-CFFD-497E-BF26-D5093EC184A1}" srcId="{119F1E51-A7CD-4C38-A66E-06E957FA5B93}" destId="{A571AE60-ABF3-4779-9352-099A5E4785C9}" srcOrd="1" destOrd="0" parTransId="{CB2854BA-0AAA-473E-B812-58EE95A9247B}" sibTransId="{497E9081-C663-4AE0-A78D-AF5092E0F2FC}"/>
    <dgm:cxn modelId="{A378507A-A00C-468A-B096-AB6859F75228}" srcId="{77CBE887-BCF1-49B2-B97E-7F862D399282}" destId="{3C3AAC7C-77A3-4F07-BBB4-D4C85E25112C}" srcOrd="3" destOrd="0" parTransId="{ACAA5156-F40E-4678-B1D6-88905D0A843C}" sibTransId="{FB021D41-CD61-4420-8692-6497DB2BD8DD}"/>
    <dgm:cxn modelId="{3793864F-E2E4-4BF0-BD42-23F36979A5E3}" srcId="{BD14249E-D2D6-4E61-8C8D-65DE9D0C088D}" destId="{87493B5A-8EBB-49FC-A8D3-65634BA71006}" srcOrd="1" destOrd="0" parTransId="{F30B9BCF-CD17-4724-B1EA-9FA3B5DAF3BF}" sibTransId="{32855333-7FD3-4812-9E65-E839A56C3751}"/>
    <dgm:cxn modelId="{91922FAB-D2FD-4209-9D5E-8D8CCB19EE9A}" srcId="{BA7A5910-424E-46D7-A1E8-0E9BD063CAC8}" destId="{9EAD619B-CB80-4CC3-9FA0-92B0BDA570F2}" srcOrd="2" destOrd="0" parTransId="{B77110E0-3322-4BA7-8344-10FBFB96526D}" sibTransId="{7D28E24E-0795-48B5-8624-6D2BD8F52D77}"/>
    <dgm:cxn modelId="{BCA8ACBF-5456-4869-AA5E-EF8451E76101}" type="presOf" srcId="{87493B5A-8EBB-49FC-A8D3-65634BA71006}" destId="{01A5B35B-0D04-4B4F-89DD-465D885A4718}" srcOrd="0" destOrd="1" presId="urn:microsoft.com/office/officeart/2005/8/layout/vList5"/>
    <dgm:cxn modelId="{54D7BDAB-141B-4A4D-935C-E485612BB183}" srcId="{BA7A5910-424E-46D7-A1E8-0E9BD063CAC8}" destId="{9353594F-04B3-4F25-9162-853633ECD994}" srcOrd="1" destOrd="0" parTransId="{EC41C96B-F07F-4B5A-958B-BAC3C4BD5087}" sibTransId="{36F8EB54-4BF7-4783-9C8E-F3D26EA84FF3}"/>
    <dgm:cxn modelId="{29BA6E2F-7C4C-4292-88B2-FB5F92EDAC42}" srcId="{77CBE887-BCF1-49B2-B97E-7F862D399282}" destId="{9213C2BC-4083-4157-B51D-9467AE0DD933}" srcOrd="2" destOrd="0" parTransId="{3034D9F5-81D1-4610-AFA1-918B61C82774}" sibTransId="{71F4BF6E-FC64-45A3-918D-71AB5D7EEAF1}"/>
    <dgm:cxn modelId="{723AFCB0-02D1-4377-9CC6-CD27F5621107}" srcId="{BD14249E-D2D6-4E61-8C8D-65DE9D0C088D}" destId="{96248CEA-87B1-4F61-A3C4-8251C5065E84}" srcOrd="0" destOrd="0" parTransId="{CDFCCA20-A4FC-47CA-AFEA-CDC4C5247B1E}" sibTransId="{B6ED7E69-A3DB-4426-BDC1-19B4BC57343A}"/>
    <dgm:cxn modelId="{ABE0A49E-9B5D-4374-A189-6724B089039C}" type="presOf" srcId="{A5067FC1-FC5C-449F-A6DC-0CF689F529FD}" destId="{65033CDF-1D12-42C1-BC8D-E726B6301C3C}" srcOrd="0" destOrd="0" presId="urn:microsoft.com/office/officeart/2005/8/layout/vList5"/>
    <dgm:cxn modelId="{EA57AEB2-E24C-4424-B87C-13D16CF89A24}" type="presOf" srcId="{77CBE887-BCF1-49B2-B97E-7F862D399282}" destId="{F6B87D73-EEF8-4072-9255-C5485FF2C3E1}" srcOrd="0" destOrd="0" presId="urn:microsoft.com/office/officeart/2005/8/layout/vList5"/>
    <dgm:cxn modelId="{0F4B5964-8494-4E62-BA37-F93C06747A20}" type="presOf" srcId="{BA7A5910-424E-46D7-A1E8-0E9BD063CAC8}" destId="{FF0C5258-9CC5-4F0F-ADE8-957F3C7E0511}" srcOrd="0" destOrd="0" presId="urn:microsoft.com/office/officeart/2005/8/layout/vList5"/>
    <dgm:cxn modelId="{206653D8-0482-484B-924A-3ED0BE22D9C5}" type="presOf" srcId="{119F1E51-A7CD-4C38-A66E-06E957FA5B93}" destId="{7637857F-5CBB-4CFF-B90F-DABB7E687D8D}" srcOrd="0" destOrd="0" presId="urn:microsoft.com/office/officeart/2005/8/layout/vList5"/>
    <dgm:cxn modelId="{EE61A940-5BED-4951-99D5-8034980917BC}" type="presOf" srcId="{9353594F-04B3-4F25-9162-853633ECD994}" destId="{165E1C57-FE9D-4E0F-842C-01A51FEC19A3}" srcOrd="0" destOrd="0" presId="urn:microsoft.com/office/officeart/2005/8/layout/vList5"/>
    <dgm:cxn modelId="{C8999A31-536C-4B93-AAE5-455DBC8D7BA4}" srcId="{9353594F-04B3-4F25-9162-853633ECD994}" destId="{5CC15D5E-7B15-4ABE-9BDF-8ED8DE9151CE}" srcOrd="0" destOrd="0" parTransId="{094B9C84-478F-43AE-9013-C01C931BC277}" sibTransId="{EC76B969-AB52-4800-97D0-F8F8D5CAAA24}"/>
    <dgm:cxn modelId="{6899AA67-8633-4342-8421-1C6B2FEE5C7C}" type="presOf" srcId="{5CC15D5E-7B15-4ABE-9BDF-8ED8DE9151CE}" destId="{BC80F2DC-ECEC-4401-A08E-F1BD09357AED}" srcOrd="0" destOrd="0" presId="urn:microsoft.com/office/officeart/2005/8/layout/vList5"/>
    <dgm:cxn modelId="{D51E3F1D-C13F-4CCE-8753-3577AAA8404B}" srcId="{BA7A5910-424E-46D7-A1E8-0E9BD063CAC8}" destId="{77CBE887-BCF1-49B2-B97E-7F862D399282}" srcOrd="4" destOrd="0" parTransId="{AEBDD9AD-ACF8-4E1E-8AC0-9AAE85C7AD7F}" sibTransId="{454335B0-5BF6-4358-BB87-A1BB7BEB7354}"/>
    <dgm:cxn modelId="{747FA466-323D-4312-A9B4-229E60005C57}" srcId="{119F1E51-A7CD-4C38-A66E-06E957FA5B93}" destId="{A5067FC1-FC5C-449F-A6DC-0CF689F529FD}" srcOrd="0" destOrd="0" parTransId="{701CCB62-5163-4382-8EC1-9C37ADB30075}" sibTransId="{50D7E3BD-6AC7-41A4-A324-659E9D15ECEE}"/>
    <dgm:cxn modelId="{87120A3A-4E3B-40D8-8C93-0B8AC1564E2C}" type="presOf" srcId="{209409F5-1854-4E2B-9C9B-A3C49B69EB27}" destId="{40E48834-EA39-4001-8A63-8A54ED104009}" srcOrd="0" destOrd="1" presId="urn:microsoft.com/office/officeart/2005/8/layout/vList5"/>
    <dgm:cxn modelId="{1A428400-5C24-4081-8473-1B1500E54CD6}" type="presOf" srcId="{A242A0C5-95D3-4CC9-B54C-F71612453663}" destId="{40E48834-EA39-4001-8A63-8A54ED104009}" srcOrd="0" destOrd="0" presId="urn:microsoft.com/office/officeart/2005/8/layout/vList5"/>
    <dgm:cxn modelId="{44150D55-53D3-478A-B2C8-806046F09838}" type="presParOf" srcId="{FF0C5258-9CC5-4F0F-ADE8-957F3C7E0511}" destId="{68E37DCC-C63E-473D-8118-6EAE0F4BAD5A}" srcOrd="0" destOrd="0" presId="urn:microsoft.com/office/officeart/2005/8/layout/vList5"/>
    <dgm:cxn modelId="{92A0259E-4775-4B05-8D35-D5272AC25856}" type="presParOf" srcId="{68E37DCC-C63E-473D-8118-6EAE0F4BAD5A}" destId="{2866C66A-B81A-498D-903B-4C4B924EC92A}" srcOrd="0" destOrd="0" presId="urn:microsoft.com/office/officeart/2005/8/layout/vList5"/>
    <dgm:cxn modelId="{81BF6BDB-4FB9-43EF-8824-B675846DEAC5}" type="presParOf" srcId="{68E37DCC-C63E-473D-8118-6EAE0F4BAD5A}" destId="{01A5B35B-0D04-4B4F-89DD-465D885A4718}" srcOrd="1" destOrd="0" presId="urn:microsoft.com/office/officeart/2005/8/layout/vList5"/>
    <dgm:cxn modelId="{5C855834-9E56-41C7-91CC-6B0FAEA454E7}" type="presParOf" srcId="{FF0C5258-9CC5-4F0F-ADE8-957F3C7E0511}" destId="{C7212857-328B-47F9-8D34-2E3AB51B12B3}" srcOrd="1" destOrd="0" presId="urn:microsoft.com/office/officeart/2005/8/layout/vList5"/>
    <dgm:cxn modelId="{3DCA9AAD-8FA9-4CAA-A30C-65A36752F71A}" type="presParOf" srcId="{FF0C5258-9CC5-4F0F-ADE8-957F3C7E0511}" destId="{24703153-03E3-4954-BDB2-A01E475EA303}" srcOrd="2" destOrd="0" presId="urn:microsoft.com/office/officeart/2005/8/layout/vList5"/>
    <dgm:cxn modelId="{18D660BE-ACF2-43FE-9A6F-999833E464ED}" type="presParOf" srcId="{24703153-03E3-4954-BDB2-A01E475EA303}" destId="{165E1C57-FE9D-4E0F-842C-01A51FEC19A3}" srcOrd="0" destOrd="0" presId="urn:microsoft.com/office/officeart/2005/8/layout/vList5"/>
    <dgm:cxn modelId="{FC3FD271-00F2-46C4-9BB5-3F4461BAAEE7}" type="presParOf" srcId="{24703153-03E3-4954-BDB2-A01E475EA303}" destId="{BC80F2DC-ECEC-4401-A08E-F1BD09357AED}" srcOrd="1" destOrd="0" presId="urn:microsoft.com/office/officeart/2005/8/layout/vList5"/>
    <dgm:cxn modelId="{23CD71D6-A2A3-4DA2-9EF2-487BBEBADBC6}" type="presParOf" srcId="{FF0C5258-9CC5-4F0F-ADE8-957F3C7E0511}" destId="{7C2767B1-A411-48D6-BA49-63C896709B36}" srcOrd="3" destOrd="0" presId="urn:microsoft.com/office/officeart/2005/8/layout/vList5"/>
    <dgm:cxn modelId="{71F41CBC-3152-4465-A090-6D4D14E0AE72}" type="presParOf" srcId="{FF0C5258-9CC5-4F0F-ADE8-957F3C7E0511}" destId="{FBC5452C-0765-4C4D-951A-1870258D8F98}" srcOrd="4" destOrd="0" presId="urn:microsoft.com/office/officeart/2005/8/layout/vList5"/>
    <dgm:cxn modelId="{1A7D8BB5-28C6-4D99-B9E2-686A178535E5}" type="presParOf" srcId="{FBC5452C-0765-4C4D-951A-1870258D8F98}" destId="{DF2008C7-A7A8-4D9A-A77F-4764C356C47E}" srcOrd="0" destOrd="0" presId="urn:microsoft.com/office/officeart/2005/8/layout/vList5"/>
    <dgm:cxn modelId="{32D2FDDA-90F7-49B8-8DB5-B4573C2C9635}" type="presParOf" srcId="{FBC5452C-0765-4C4D-951A-1870258D8F98}" destId="{3EBC6B49-54E8-4C9F-B42D-A23F9EBD2405}" srcOrd="1" destOrd="0" presId="urn:microsoft.com/office/officeart/2005/8/layout/vList5"/>
    <dgm:cxn modelId="{450398AB-F222-468B-9B1E-0351E7F846EC}" type="presParOf" srcId="{FF0C5258-9CC5-4F0F-ADE8-957F3C7E0511}" destId="{860764A9-7CC8-4D25-8D9F-632D94FAA4F7}" srcOrd="5" destOrd="0" presId="urn:microsoft.com/office/officeart/2005/8/layout/vList5"/>
    <dgm:cxn modelId="{7718B89D-8C6C-4328-A5EF-72B432A51665}" type="presParOf" srcId="{FF0C5258-9CC5-4F0F-ADE8-957F3C7E0511}" destId="{99426B55-B8DB-4D8D-939E-AD32A80BD35B}" srcOrd="6" destOrd="0" presId="urn:microsoft.com/office/officeart/2005/8/layout/vList5"/>
    <dgm:cxn modelId="{CEF6CB2E-2BF5-430E-A849-D2EE8577C08C}" type="presParOf" srcId="{99426B55-B8DB-4D8D-939E-AD32A80BD35B}" destId="{7637857F-5CBB-4CFF-B90F-DABB7E687D8D}" srcOrd="0" destOrd="0" presId="urn:microsoft.com/office/officeart/2005/8/layout/vList5"/>
    <dgm:cxn modelId="{A3120999-BF0B-4476-977D-FCA56FB412B2}" type="presParOf" srcId="{99426B55-B8DB-4D8D-939E-AD32A80BD35B}" destId="{65033CDF-1D12-42C1-BC8D-E726B6301C3C}" srcOrd="1" destOrd="0" presId="urn:microsoft.com/office/officeart/2005/8/layout/vList5"/>
    <dgm:cxn modelId="{4637CCEE-947C-403B-AB9C-EFD39594BB8C}" type="presParOf" srcId="{FF0C5258-9CC5-4F0F-ADE8-957F3C7E0511}" destId="{B525E7EA-79BD-4076-8A7B-91ABD678CC89}" srcOrd="7" destOrd="0" presId="urn:microsoft.com/office/officeart/2005/8/layout/vList5"/>
    <dgm:cxn modelId="{46CB9912-06CF-4DC4-9D55-F887FFB9D397}" type="presParOf" srcId="{FF0C5258-9CC5-4F0F-ADE8-957F3C7E0511}" destId="{6534A1DD-4D56-42BA-96A5-8BD0FF4BCFA2}" srcOrd="8" destOrd="0" presId="urn:microsoft.com/office/officeart/2005/8/layout/vList5"/>
    <dgm:cxn modelId="{396B74D6-65E4-408C-9E8C-6A1602058E40}" type="presParOf" srcId="{6534A1DD-4D56-42BA-96A5-8BD0FF4BCFA2}" destId="{F6B87D73-EEF8-4072-9255-C5485FF2C3E1}" srcOrd="0" destOrd="0" presId="urn:microsoft.com/office/officeart/2005/8/layout/vList5"/>
    <dgm:cxn modelId="{2E12867C-2D0A-405A-9F99-CE91850D4855}" type="presParOf" srcId="{6534A1DD-4D56-42BA-96A5-8BD0FF4BCFA2}" destId="{40E48834-EA39-4001-8A63-8A54ED1040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7A5910-424E-46D7-A1E8-0E9BD063CAC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14249E-D2D6-4E61-8C8D-65DE9D0C088D}">
      <dgm:prSet phldrT="[Texto]" custT="1"/>
      <dgm:spPr/>
      <dgm:t>
        <a:bodyPr/>
        <a:lstStyle/>
        <a:p>
          <a:r>
            <a:rPr lang="es-ES" sz="3600" dirty="0" smtClean="0"/>
            <a:t>Quién</a:t>
          </a:r>
          <a:endParaRPr lang="es-ES" sz="3600" dirty="0"/>
        </a:p>
      </dgm:t>
    </dgm:pt>
    <dgm:pt modelId="{B2F151FF-DF65-402E-B7BF-F30E0DBCFD06}" type="parTrans" cxnId="{872D7168-4707-4220-8315-B6467A1B8BD5}">
      <dgm:prSet/>
      <dgm:spPr/>
      <dgm:t>
        <a:bodyPr/>
        <a:lstStyle/>
        <a:p>
          <a:endParaRPr lang="es-ES"/>
        </a:p>
      </dgm:t>
    </dgm:pt>
    <dgm:pt modelId="{8AA0BA2B-4B88-408B-B1E3-51C2486CD188}" type="sibTrans" cxnId="{872D7168-4707-4220-8315-B6467A1B8BD5}">
      <dgm:prSet/>
      <dgm:spPr/>
      <dgm:t>
        <a:bodyPr/>
        <a:lstStyle/>
        <a:p>
          <a:endParaRPr lang="es-ES"/>
        </a:p>
      </dgm:t>
    </dgm:pt>
    <dgm:pt modelId="{96248CEA-87B1-4F61-A3C4-8251C5065E84}">
      <dgm:prSet phldrT="[Texto]" custT="1"/>
      <dgm:spPr/>
      <dgm:t>
        <a:bodyPr/>
        <a:lstStyle/>
        <a:p>
          <a:r>
            <a:rPr lang="es-ES" sz="1400" dirty="0" smtClean="0"/>
            <a:t>Profesionales EAP / Profesionales Hospital (médico, enfermera, trabajador social)</a:t>
          </a:r>
          <a:endParaRPr lang="es-ES" sz="1400" dirty="0"/>
        </a:p>
      </dgm:t>
    </dgm:pt>
    <dgm:pt modelId="{CDFCCA20-A4FC-47CA-AFEA-CDC4C5247B1E}" type="parTrans" cxnId="{723AFCB0-02D1-4377-9CC6-CD27F5621107}">
      <dgm:prSet/>
      <dgm:spPr/>
      <dgm:t>
        <a:bodyPr/>
        <a:lstStyle/>
        <a:p>
          <a:endParaRPr lang="es-ES"/>
        </a:p>
      </dgm:t>
    </dgm:pt>
    <dgm:pt modelId="{B6ED7E69-A3DB-4426-BDC1-19B4BC57343A}" type="sibTrans" cxnId="{723AFCB0-02D1-4377-9CC6-CD27F5621107}">
      <dgm:prSet/>
      <dgm:spPr/>
      <dgm:t>
        <a:bodyPr/>
        <a:lstStyle/>
        <a:p>
          <a:endParaRPr lang="es-ES"/>
        </a:p>
      </dgm:t>
    </dgm:pt>
    <dgm:pt modelId="{87493B5A-8EBB-49FC-A8D3-65634BA71006}">
      <dgm:prSet phldrT="[Texto]" custT="1"/>
      <dgm:spPr/>
      <dgm:t>
        <a:bodyPr/>
        <a:lstStyle/>
        <a:p>
          <a:r>
            <a:rPr lang="es-ES" sz="1400" dirty="0" smtClean="0"/>
            <a:t>Profesionales ESDCP / HADO</a:t>
          </a:r>
          <a:endParaRPr lang="es-ES" sz="1400" dirty="0"/>
        </a:p>
      </dgm:t>
    </dgm:pt>
    <dgm:pt modelId="{F30B9BCF-CD17-4724-B1EA-9FA3B5DAF3BF}" type="parTrans" cxnId="{3793864F-E2E4-4BF0-BD42-23F36979A5E3}">
      <dgm:prSet/>
      <dgm:spPr/>
      <dgm:t>
        <a:bodyPr/>
        <a:lstStyle/>
        <a:p>
          <a:endParaRPr lang="es-ES"/>
        </a:p>
      </dgm:t>
    </dgm:pt>
    <dgm:pt modelId="{32855333-7FD3-4812-9E65-E839A56C3751}" type="sibTrans" cxnId="{3793864F-E2E4-4BF0-BD42-23F36979A5E3}">
      <dgm:prSet/>
      <dgm:spPr/>
      <dgm:t>
        <a:bodyPr/>
        <a:lstStyle/>
        <a:p>
          <a:endParaRPr lang="es-ES"/>
        </a:p>
      </dgm:t>
    </dgm:pt>
    <dgm:pt modelId="{9353594F-04B3-4F25-9162-853633ECD994}">
      <dgm:prSet phldrT="[Texto]" custT="1"/>
      <dgm:spPr/>
      <dgm:t>
        <a:bodyPr/>
        <a:lstStyle/>
        <a:p>
          <a:r>
            <a:rPr lang="es-ES" sz="3600" dirty="0" smtClean="0"/>
            <a:t>Dónde</a:t>
          </a:r>
          <a:endParaRPr lang="es-ES" sz="3600" dirty="0"/>
        </a:p>
      </dgm:t>
    </dgm:pt>
    <dgm:pt modelId="{EC41C96B-F07F-4B5A-958B-BAC3C4BD5087}" type="parTrans" cxnId="{54D7BDAB-141B-4A4D-935C-E485612BB183}">
      <dgm:prSet/>
      <dgm:spPr/>
      <dgm:t>
        <a:bodyPr/>
        <a:lstStyle/>
        <a:p>
          <a:endParaRPr lang="es-ES"/>
        </a:p>
      </dgm:t>
    </dgm:pt>
    <dgm:pt modelId="{36F8EB54-4BF7-4783-9C8E-F3D26EA84FF3}" type="sibTrans" cxnId="{54D7BDAB-141B-4A4D-935C-E485612BB183}">
      <dgm:prSet/>
      <dgm:spPr/>
      <dgm:t>
        <a:bodyPr/>
        <a:lstStyle/>
        <a:p>
          <a:endParaRPr lang="es-ES"/>
        </a:p>
      </dgm:t>
    </dgm:pt>
    <dgm:pt modelId="{5CC15D5E-7B15-4ABE-9BDF-8ED8DE9151CE}">
      <dgm:prSet phldrT="[Texto]"/>
      <dgm:spPr/>
      <dgm:t>
        <a:bodyPr/>
        <a:lstStyle/>
        <a:p>
          <a:r>
            <a:rPr lang="es-ES" dirty="0" smtClean="0"/>
            <a:t>Domicilio /Hospital</a:t>
          </a:r>
          <a:endParaRPr lang="es-ES" dirty="0"/>
        </a:p>
      </dgm:t>
    </dgm:pt>
    <dgm:pt modelId="{094B9C84-478F-43AE-9013-C01C931BC277}" type="parTrans" cxnId="{C8999A31-536C-4B93-AAE5-455DBC8D7BA4}">
      <dgm:prSet/>
      <dgm:spPr/>
      <dgm:t>
        <a:bodyPr/>
        <a:lstStyle/>
        <a:p>
          <a:endParaRPr lang="es-ES"/>
        </a:p>
      </dgm:t>
    </dgm:pt>
    <dgm:pt modelId="{EC76B969-AB52-4800-97D0-F8F8D5CAAA24}" type="sibTrans" cxnId="{C8999A31-536C-4B93-AAE5-455DBC8D7BA4}">
      <dgm:prSet/>
      <dgm:spPr/>
      <dgm:t>
        <a:bodyPr/>
        <a:lstStyle/>
        <a:p>
          <a:endParaRPr lang="es-ES"/>
        </a:p>
      </dgm:t>
    </dgm:pt>
    <dgm:pt modelId="{9ACF89D3-D51E-42B8-94F3-0E820558DCCA}">
      <dgm:prSet phldrT="[Texto]"/>
      <dgm:spPr/>
      <dgm:t>
        <a:bodyPr/>
        <a:lstStyle/>
        <a:p>
          <a:r>
            <a:rPr lang="es-ES" dirty="0" smtClean="0"/>
            <a:t>Consulta AP</a:t>
          </a:r>
          <a:endParaRPr lang="es-ES" dirty="0"/>
        </a:p>
      </dgm:t>
    </dgm:pt>
    <dgm:pt modelId="{32170F16-C52D-4A0D-BD64-B00E5F44B8BD}" type="parTrans" cxnId="{85410A69-3CC2-4142-93BB-70218C84B96D}">
      <dgm:prSet/>
      <dgm:spPr/>
      <dgm:t>
        <a:bodyPr/>
        <a:lstStyle/>
        <a:p>
          <a:endParaRPr lang="es-ES"/>
        </a:p>
      </dgm:t>
    </dgm:pt>
    <dgm:pt modelId="{E378028F-39E7-41D2-A020-E38D8CD6A355}" type="sibTrans" cxnId="{85410A69-3CC2-4142-93BB-70218C84B96D}">
      <dgm:prSet/>
      <dgm:spPr/>
      <dgm:t>
        <a:bodyPr/>
        <a:lstStyle/>
        <a:p>
          <a:endParaRPr lang="es-ES"/>
        </a:p>
      </dgm:t>
    </dgm:pt>
    <dgm:pt modelId="{A242A0C5-95D3-4CC9-B54C-F71612453663}">
      <dgm:prSet phldrT="[Texto]"/>
      <dgm:spPr/>
      <dgm:t>
        <a:bodyPr/>
        <a:lstStyle/>
        <a:p>
          <a:r>
            <a:rPr lang="es-ES" dirty="0" smtClean="0"/>
            <a:t>Atención al duelo de familia y cuidador según PAI CP</a:t>
          </a:r>
          <a:endParaRPr lang="es-ES" dirty="0"/>
        </a:p>
      </dgm:t>
    </dgm:pt>
    <dgm:pt modelId="{38CAC60C-AB9A-4436-A969-DA1161334D7C}" type="parTrans" cxnId="{A9BC972F-8F90-453E-9459-D092BEA2F9D4}">
      <dgm:prSet/>
      <dgm:spPr/>
      <dgm:t>
        <a:bodyPr/>
        <a:lstStyle/>
        <a:p>
          <a:endParaRPr lang="es-ES"/>
        </a:p>
      </dgm:t>
    </dgm:pt>
    <dgm:pt modelId="{00060408-D93E-49E3-8EAA-8E84400C6387}" type="sibTrans" cxnId="{A9BC972F-8F90-453E-9459-D092BEA2F9D4}">
      <dgm:prSet/>
      <dgm:spPr/>
      <dgm:t>
        <a:bodyPr/>
        <a:lstStyle/>
        <a:p>
          <a:endParaRPr lang="es-ES"/>
        </a:p>
      </dgm:t>
    </dgm:pt>
    <dgm:pt modelId="{B65A2B90-6E7F-4C8D-9BC9-2F5B86260548}">
      <dgm:prSet phldrT="[Texto]"/>
      <dgm:spPr/>
      <dgm:t>
        <a:bodyPr/>
        <a:lstStyle/>
        <a:p>
          <a:r>
            <a:rPr lang="es-ES" dirty="0" smtClean="0"/>
            <a:t>Cambio de estado a </a:t>
          </a:r>
          <a:r>
            <a:rPr lang="es-ES" dirty="0" err="1" smtClean="0"/>
            <a:t>éxitus</a:t>
          </a:r>
          <a:r>
            <a:rPr lang="es-ES" dirty="0" smtClean="0"/>
            <a:t> en TSI</a:t>
          </a:r>
          <a:endParaRPr lang="es-ES" dirty="0"/>
        </a:p>
      </dgm:t>
    </dgm:pt>
    <dgm:pt modelId="{29D07427-DF20-433A-87C0-B99B0DA9A7CD}" type="parTrans" cxnId="{27D7A8C0-7527-4408-AC1B-9ABE830FE085}">
      <dgm:prSet/>
      <dgm:spPr/>
      <dgm:t>
        <a:bodyPr/>
        <a:lstStyle/>
        <a:p>
          <a:endParaRPr lang="es-ES"/>
        </a:p>
      </dgm:t>
    </dgm:pt>
    <dgm:pt modelId="{B42D29C5-E813-4152-9DC9-66ECFCA7F7B2}" type="sibTrans" cxnId="{27D7A8C0-7527-4408-AC1B-9ABE830FE085}">
      <dgm:prSet/>
      <dgm:spPr/>
      <dgm:t>
        <a:bodyPr/>
        <a:lstStyle/>
        <a:p>
          <a:endParaRPr lang="es-ES"/>
        </a:p>
      </dgm:t>
    </dgm:pt>
    <dgm:pt modelId="{9EAD619B-CB80-4CC3-9FA0-92B0BDA570F2}">
      <dgm:prSet phldrT="[Texto]" custT="1"/>
      <dgm:spPr/>
      <dgm:t>
        <a:bodyPr/>
        <a:lstStyle/>
        <a:p>
          <a:r>
            <a:rPr lang="es-ES" sz="3600" dirty="0" smtClean="0"/>
            <a:t>Cuándo</a:t>
          </a:r>
          <a:endParaRPr lang="es-ES" sz="3600" dirty="0"/>
        </a:p>
      </dgm:t>
    </dgm:pt>
    <dgm:pt modelId="{B77110E0-3322-4BA7-8344-10FBFB96526D}" type="parTrans" cxnId="{91922FAB-D2FD-4209-9D5E-8D8CCB19EE9A}">
      <dgm:prSet/>
      <dgm:spPr/>
      <dgm:t>
        <a:bodyPr/>
        <a:lstStyle/>
        <a:p>
          <a:endParaRPr lang="es-ES"/>
        </a:p>
      </dgm:t>
    </dgm:pt>
    <dgm:pt modelId="{7D28E24E-0795-48B5-8624-6D2BD8F52D77}" type="sibTrans" cxnId="{91922FAB-D2FD-4209-9D5E-8D8CCB19EE9A}">
      <dgm:prSet/>
      <dgm:spPr/>
      <dgm:t>
        <a:bodyPr/>
        <a:lstStyle/>
        <a:p>
          <a:endParaRPr lang="es-ES"/>
        </a:p>
      </dgm:t>
    </dgm:pt>
    <dgm:pt modelId="{7227DC22-2542-49E4-B2C9-712DDA6E530A}">
      <dgm:prSet phldrT="[Texto]"/>
      <dgm:spPr/>
      <dgm:t>
        <a:bodyPr/>
        <a:lstStyle/>
        <a:p>
          <a:r>
            <a:rPr lang="es-ES" dirty="0" smtClean="0"/>
            <a:t>Tras fallecimiento del paciente</a:t>
          </a:r>
          <a:endParaRPr lang="es-ES" dirty="0"/>
        </a:p>
      </dgm:t>
    </dgm:pt>
    <dgm:pt modelId="{B33211F8-4347-4E93-BE43-10AE7CBC8E93}" type="parTrans" cxnId="{F427BCF0-96F6-484C-9FA9-C8AB1C976CCD}">
      <dgm:prSet/>
      <dgm:spPr/>
      <dgm:t>
        <a:bodyPr/>
        <a:lstStyle/>
        <a:p>
          <a:endParaRPr lang="es-ES"/>
        </a:p>
      </dgm:t>
    </dgm:pt>
    <dgm:pt modelId="{9A58042A-B376-4300-A08F-B5F158F1BCF6}" type="sibTrans" cxnId="{F427BCF0-96F6-484C-9FA9-C8AB1C976CCD}">
      <dgm:prSet/>
      <dgm:spPr/>
      <dgm:t>
        <a:bodyPr/>
        <a:lstStyle/>
        <a:p>
          <a:endParaRPr lang="es-ES"/>
        </a:p>
      </dgm:t>
    </dgm:pt>
    <dgm:pt modelId="{77CBE887-BCF1-49B2-B97E-7F862D399282}">
      <dgm:prSet phldrT="[Texto]" custT="1"/>
      <dgm:spPr/>
      <dgm:t>
        <a:bodyPr/>
        <a:lstStyle/>
        <a:p>
          <a:r>
            <a:rPr lang="es-ES" sz="3600" dirty="0" smtClean="0"/>
            <a:t>Cómo</a:t>
          </a:r>
          <a:endParaRPr lang="es-ES" sz="3600" dirty="0"/>
        </a:p>
      </dgm:t>
    </dgm:pt>
    <dgm:pt modelId="{AEBDD9AD-ACF8-4E1E-8AC0-9AAE85C7AD7F}" type="parTrans" cxnId="{D51E3F1D-C13F-4CCE-8753-3577AAA8404B}">
      <dgm:prSet/>
      <dgm:spPr/>
      <dgm:t>
        <a:bodyPr/>
        <a:lstStyle/>
        <a:p>
          <a:endParaRPr lang="es-ES"/>
        </a:p>
      </dgm:t>
    </dgm:pt>
    <dgm:pt modelId="{454335B0-5BF6-4358-BB87-A1BB7BEB7354}" type="sibTrans" cxnId="{D51E3F1D-C13F-4CCE-8753-3577AAA8404B}">
      <dgm:prSet/>
      <dgm:spPr/>
      <dgm:t>
        <a:bodyPr/>
        <a:lstStyle/>
        <a:p>
          <a:endParaRPr lang="es-ES"/>
        </a:p>
      </dgm:t>
    </dgm:pt>
    <dgm:pt modelId="{A5067FC1-FC5C-449F-A6DC-0CF689F529FD}">
      <dgm:prSet phldrT="[Texto]"/>
      <dgm:spPr/>
      <dgm:t>
        <a:bodyPr/>
        <a:lstStyle/>
        <a:p>
          <a:r>
            <a:rPr lang="es-ES" dirty="0" err="1" smtClean="0"/>
            <a:t>Éxitus</a:t>
          </a:r>
          <a:r>
            <a:rPr lang="es-ES" dirty="0" smtClean="0"/>
            <a:t> del paciente</a:t>
          </a:r>
          <a:endParaRPr lang="es-ES" dirty="0"/>
        </a:p>
      </dgm:t>
    </dgm:pt>
    <dgm:pt modelId="{701CCB62-5163-4382-8EC1-9C37ADB30075}" type="parTrans" cxnId="{747FA466-323D-4312-A9B4-229E60005C57}">
      <dgm:prSet/>
      <dgm:spPr/>
      <dgm:t>
        <a:bodyPr/>
        <a:lstStyle/>
        <a:p>
          <a:endParaRPr lang="es-ES"/>
        </a:p>
      </dgm:t>
    </dgm:pt>
    <dgm:pt modelId="{50D7E3BD-6AC7-41A4-A324-659E9D15ECEE}" type="sibTrans" cxnId="{747FA466-323D-4312-A9B4-229E60005C57}">
      <dgm:prSet/>
      <dgm:spPr/>
      <dgm:t>
        <a:bodyPr/>
        <a:lstStyle/>
        <a:p>
          <a:endParaRPr lang="es-ES"/>
        </a:p>
      </dgm:t>
    </dgm:pt>
    <dgm:pt modelId="{119F1E51-A7CD-4C38-A66E-06E957FA5B93}">
      <dgm:prSet phldrT="[Texto]"/>
      <dgm:spPr/>
      <dgm:t>
        <a:bodyPr/>
        <a:lstStyle/>
        <a:p>
          <a:r>
            <a:rPr lang="es-ES" dirty="0" smtClean="0"/>
            <a:t>Qué</a:t>
          </a:r>
          <a:endParaRPr lang="es-ES" dirty="0"/>
        </a:p>
      </dgm:t>
    </dgm:pt>
    <dgm:pt modelId="{2F56C25F-5707-47AD-9592-2AAE6ECEB258}" type="parTrans" cxnId="{84752737-2E32-4572-ABD9-5888D2960510}">
      <dgm:prSet/>
      <dgm:spPr/>
      <dgm:t>
        <a:bodyPr/>
        <a:lstStyle/>
        <a:p>
          <a:endParaRPr lang="es-ES"/>
        </a:p>
      </dgm:t>
    </dgm:pt>
    <dgm:pt modelId="{5F85215E-2E0C-4C49-9A0C-BC650E43BD1D}" type="sibTrans" cxnId="{84752737-2E32-4572-ABD9-5888D2960510}">
      <dgm:prSet/>
      <dgm:spPr/>
      <dgm:t>
        <a:bodyPr/>
        <a:lstStyle/>
        <a:p>
          <a:endParaRPr lang="es-ES"/>
        </a:p>
      </dgm:t>
    </dgm:pt>
    <dgm:pt modelId="{A571AE60-ABF3-4779-9352-099A5E4785C9}">
      <dgm:prSet phldrT="[Texto]"/>
      <dgm:spPr/>
      <dgm:t>
        <a:bodyPr/>
        <a:lstStyle/>
        <a:p>
          <a:r>
            <a:rPr lang="es-ES" dirty="0" smtClean="0"/>
            <a:t>Cierre historia clínica</a:t>
          </a:r>
          <a:endParaRPr lang="es-ES" dirty="0"/>
        </a:p>
      </dgm:t>
    </dgm:pt>
    <dgm:pt modelId="{CB2854BA-0AAA-473E-B812-58EE95A9247B}" type="parTrans" cxnId="{183BBC1D-CFFD-497E-BF26-D5093EC184A1}">
      <dgm:prSet/>
      <dgm:spPr/>
      <dgm:t>
        <a:bodyPr/>
        <a:lstStyle/>
        <a:p>
          <a:endParaRPr lang="es-ES"/>
        </a:p>
      </dgm:t>
    </dgm:pt>
    <dgm:pt modelId="{497E9081-C663-4AE0-A78D-AF5092E0F2FC}" type="sibTrans" cxnId="{183BBC1D-CFFD-497E-BF26-D5093EC184A1}">
      <dgm:prSet/>
      <dgm:spPr/>
      <dgm:t>
        <a:bodyPr/>
        <a:lstStyle/>
        <a:p>
          <a:endParaRPr lang="es-ES"/>
        </a:p>
      </dgm:t>
    </dgm:pt>
    <dgm:pt modelId="{FF0C5258-9CC5-4F0F-ADE8-957F3C7E0511}" type="pres">
      <dgm:prSet presAssocID="{BA7A5910-424E-46D7-A1E8-0E9BD063CA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E37DCC-C63E-473D-8118-6EAE0F4BAD5A}" type="pres">
      <dgm:prSet presAssocID="{BD14249E-D2D6-4E61-8C8D-65DE9D0C088D}" presName="linNode" presStyleCnt="0"/>
      <dgm:spPr/>
    </dgm:pt>
    <dgm:pt modelId="{2866C66A-B81A-498D-903B-4C4B924EC92A}" type="pres">
      <dgm:prSet presAssocID="{BD14249E-D2D6-4E61-8C8D-65DE9D0C088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5B35B-0D04-4B4F-89DD-465D885A4718}" type="pres">
      <dgm:prSet presAssocID="{BD14249E-D2D6-4E61-8C8D-65DE9D0C088D}" presName="descendantText" presStyleLbl="alignAccFollowNode1" presStyleIdx="0" presStyleCnt="5" custScaleX="1804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12857-328B-47F9-8D34-2E3AB51B12B3}" type="pres">
      <dgm:prSet presAssocID="{8AA0BA2B-4B88-408B-B1E3-51C2486CD188}" presName="sp" presStyleCnt="0"/>
      <dgm:spPr/>
    </dgm:pt>
    <dgm:pt modelId="{24703153-03E3-4954-BDB2-A01E475EA303}" type="pres">
      <dgm:prSet presAssocID="{9353594F-04B3-4F25-9162-853633ECD994}" presName="linNode" presStyleCnt="0"/>
      <dgm:spPr/>
    </dgm:pt>
    <dgm:pt modelId="{165E1C57-FE9D-4E0F-842C-01A51FEC19A3}" type="pres">
      <dgm:prSet presAssocID="{9353594F-04B3-4F25-9162-853633ECD9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0F2DC-ECEC-4401-A08E-F1BD09357AED}" type="pres">
      <dgm:prSet presAssocID="{9353594F-04B3-4F25-9162-853633ECD99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767B1-A411-48D6-BA49-63C896709B36}" type="pres">
      <dgm:prSet presAssocID="{36F8EB54-4BF7-4783-9C8E-F3D26EA84FF3}" presName="sp" presStyleCnt="0"/>
      <dgm:spPr/>
    </dgm:pt>
    <dgm:pt modelId="{FBC5452C-0765-4C4D-951A-1870258D8F98}" type="pres">
      <dgm:prSet presAssocID="{9EAD619B-CB80-4CC3-9FA0-92B0BDA570F2}" presName="linNode" presStyleCnt="0"/>
      <dgm:spPr/>
    </dgm:pt>
    <dgm:pt modelId="{DF2008C7-A7A8-4D9A-A77F-4764C356C47E}" type="pres">
      <dgm:prSet presAssocID="{9EAD619B-CB80-4CC3-9FA0-92B0BDA570F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C6B49-54E8-4C9F-B42D-A23F9EBD2405}" type="pres">
      <dgm:prSet presAssocID="{9EAD619B-CB80-4CC3-9FA0-92B0BDA570F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764A9-7CC8-4D25-8D9F-632D94FAA4F7}" type="pres">
      <dgm:prSet presAssocID="{7D28E24E-0795-48B5-8624-6D2BD8F52D77}" presName="sp" presStyleCnt="0"/>
      <dgm:spPr/>
    </dgm:pt>
    <dgm:pt modelId="{99426B55-B8DB-4D8D-939E-AD32A80BD35B}" type="pres">
      <dgm:prSet presAssocID="{119F1E51-A7CD-4C38-A66E-06E957FA5B93}" presName="linNode" presStyleCnt="0"/>
      <dgm:spPr/>
    </dgm:pt>
    <dgm:pt modelId="{7637857F-5CBB-4CFF-B90F-DABB7E687D8D}" type="pres">
      <dgm:prSet presAssocID="{119F1E51-A7CD-4C38-A66E-06E957FA5B9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33CDF-1D12-42C1-BC8D-E726B6301C3C}" type="pres">
      <dgm:prSet presAssocID="{119F1E51-A7CD-4C38-A66E-06E957FA5B9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25E7EA-79BD-4076-8A7B-91ABD678CC89}" type="pres">
      <dgm:prSet presAssocID="{5F85215E-2E0C-4C49-9A0C-BC650E43BD1D}" presName="sp" presStyleCnt="0"/>
      <dgm:spPr/>
    </dgm:pt>
    <dgm:pt modelId="{6534A1DD-4D56-42BA-96A5-8BD0FF4BCFA2}" type="pres">
      <dgm:prSet presAssocID="{77CBE887-BCF1-49B2-B97E-7F862D399282}" presName="linNode" presStyleCnt="0"/>
      <dgm:spPr/>
    </dgm:pt>
    <dgm:pt modelId="{F6B87D73-EEF8-4072-9255-C5485FF2C3E1}" type="pres">
      <dgm:prSet presAssocID="{77CBE887-BCF1-49B2-B97E-7F862D39928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48834-EA39-4001-8A63-8A54ED104009}" type="pres">
      <dgm:prSet presAssocID="{77CBE887-BCF1-49B2-B97E-7F862D39928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BC972F-8F90-453E-9459-D092BEA2F9D4}" srcId="{77CBE887-BCF1-49B2-B97E-7F862D399282}" destId="{A242A0C5-95D3-4CC9-B54C-F71612453663}" srcOrd="0" destOrd="0" parTransId="{38CAC60C-AB9A-4436-A969-DA1161334D7C}" sibTransId="{00060408-D93E-49E3-8EAA-8E84400C6387}"/>
    <dgm:cxn modelId="{2B134E58-06DD-42C9-9EBB-C6C7E148BE29}" type="presOf" srcId="{7227DC22-2542-49E4-B2C9-712DDA6E530A}" destId="{3EBC6B49-54E8-4C9F-B42D-A23F9EBD2405}" srcOrd="0" destOrd="0" presId="urn:microsoft.com/office/officeart/2005/8/layout/vList5"/>
    <dgm:cxn modelId="{DEB85EED-8211-4DAC-9999-D3168A99C948}" type="presOf" srcId="{B65A2B90-6E7F-4C8D-9BC9-2F5B86260548}" destId="{40E48834-EA39-4001-8A63-8A54ED104009}" srcOrd="0" destOrd="1" presId="urn:microsoft.com/office/officeart/2005/8/layout/vList5"/>
    <dgm:cxn modelId="{8DA0A9B7-7203-46CB-A21C-6EA373096039}" type="presOf" srcId="{9EAD619B-CB80-4CC3-9FA0-92B0BDA570F2}" destId="{DF2008C7-A7A8-4D9A-A77F-4764C356C47E}" srcOrd="0" destOrd="0" presId="urn:microsoft.com/office/officeart/2005/8/layout/vList5"/>
    <dgm:cxn modelId="{05930A49-CAB1-4E37-BCCB-0FDFAF0BDCB3}" type="presOf" srcId="{A5067FC1-FC5C-449F-A6DC-0CF689F529FD}" destId="{65033CDF-1D12-42C1-BC8D-E726B6301C3C}" srcOrd="0" destOrd="0" presId="urn:microsoft.com/office/officeart/2005/8/layout/vList5"/>
    <dgm:cxn modelId="{85410A69-3CC2-4142-93BB-70218C84B96D}" srcId="{9353594F-04B3-4F25-9162-853633ECD994}" destId="{9ACF89D3-D51E-42B8-94F3-0E820558DCCA}" srcOrd="1" destOrd="0" parTransId="{32170F16-C52D-4A0D-BD64-B00E5F44B8BD}" sibTransId="{E378028F-39E7-41D2-A020-E38D8CD6A355}"/>
    <dgm:cxn modelId="{54D7BDAB-141B-4A4D-935C-E485612BB183}" srcId="{BA7A5910-424E-46D7-A1E8-0E9BD063CAC8}" destId="{9353594F-04B3-4F25-9162-853633ECD994}" srcOrd="1" destOrd="0" parTransId="{EC41C96B-F07F-4B5A-958B-BAC3C4BD5087}" sibTransId="{36F8EB54-4BF7-4783-9C8E-F3D26EA84FF3}"/>
    <dgm:cxn modelId="{872D7168-4707-4220-8315-B6467A1B8BD5}" srcId="{BA7A5910-424E-46D7-A1E8-0E9BD063CAC8}" destId="{BD14249E-D2D6-4E61-8C8D-65DE9D0C088D}" srcOrd="0" destOrd="0" parTransId="{B2F151FF-DF65-402E-B7BF-F30E0DBCFD06}" sibTransId="{8AA0BA2B-4B88-408B-B1E3-51C2486CD188}"/>
    <dgm:cxn modelId="{3793864F-E2E4-4BF0-BD42-23F36979A5E3}" srcId="{BD14249E-D2D6-4E61-8C8D-65DE9D0C088D}" destId="{87493B5A-8EBB-49FC-A8D3-65634BA71006}" srcOrd="1" destOrd="0" parTransId="{F30B9BCF-CD17-4724-B1EA-9FA3B5DAF3BF}" sibTransId="{32855333-7FD3-4812-9E65-E839A56C3751}"/>
    <dgm:cxn modelId="{F427BCF0-96F6-484C-9FA9-C8AB1C976CCD}" srcId="{9EAD619B-CB80-4CC3-9FA0-92B0BDA570F2}" destId="{7227DC22-2542-49E4-B2C9-712DDA6E530A}" srcOrd="0" destOrd="0" parTransId="{B33211F8-4347-4E93-BE43-10AE7CBC8E93}" sibTransId="{9A58042A-B376-4300-A08F-B5F158F1BCF6}"/>
    <dgm:cxn modelId="{84752737-2E32-4572-ABD9-5888D2960510}" srcId="{BA7A5910-424E-46D7-A1E8-0E9BD063CAC8}" destId="{119F1E51-A7CD-4C38-A66E-06E957FA5B93}" srcOrd="3" destOrd="0" parTransId="{2F56C25F-5707-47AD-9592-2AAE6ECEB258}" sibTransId="{5F85215E-2E0C-4C49-9A0C-BC650E43BD1D}"/>
    <dgm:cxn modelId="{F1777330-7142-45CC-BA95-B29DBE5506D1}" type="presOf" srcId="{9353594F-04B3-4F25-9162-853633ECD994}" destId="{165E1C57-FE9D-4E0F-842C-01A51FEC19A3}" srcOrd="0" destOrd="0" presId="urn:microsoft.com/office/officeart/2005/8/layout/vList5"/>
    <dgm:cxn modelId="{2276FBDD-055F-43B2-942C-AE77192D1F42}" type="presOf" srcId="{A571AE60-ABF3-4779-9352-099A5E4785C9}" destId="{65033CDF-1D12-42C1-BC8D-E726B6301C3C}" srcOrd="0" destOrd="1" presId="urn:microsoft.com/office/officeart/2005/8/layout/vList5"/>
    <dgm:cxn modelId="{C8999A31-536C-4B93-AAE5-455DBC8D7BA4}" srcId="{9353594F-04B3-4F25-9162-853633ECD994}" destId="{5CC15D5E-7B15-4ABE-9BDF-8ED8DE9151CE}" srcOrd="0" destOrd="0" parTransId="{094B9C84-478F-43AE-9013-C01C931BC277}" sibTransId="{EC76B969-AB52-4800-97D0-F8F8D5CAAA24}"/>
    <dgm:cxn modelId="{5AA9F01B-2D8D-4133-B16D-EFE3327F9E13}" type="presOf" srcId="{5CC15D5E-7B15-4ABE-9BDF-8ED8DE9151CE}" destId="{BC80F2DC-ECEC-4401-A08E-F1BD09357AED}" srcOrd="0" destOrd="0" presId="urn:microsoft.com/office/officeart/2005/8/layout/vList5"/>
    <dgm:cxn modelId="{27D7A8C0-7527-4408-AC1B-9ABE830FE085}" srcId="{77CBE887-BCF1-49B2-B97E-7F862D399282}" destId="{B65A2B90-6E7F-4C8D-9BC9-2F5B86260548}" srcOrd="1" destOrd="0" parTransId="{29D07427-DF20-433A-87C0-B99B0DA9A7CD}" sibTransId="{B42D29C5-E813-4152-9DC9-66ECFCA7F7B2}"/>
    <dgm:cxn modelId="{84043D98-F3D1-4BCD-86A6-2503658DE58F}" type="presOf" srcId="{119F1E51-A7CD-4C38-A66E-06E957FA5B93}" destId="{7637857F-5CBB-4CFF-B90F-DABB7E687D8D}" srcOrd="0" destOrd="0" presId="urn:microsoft.com/office/officeart/2005/8/layout/vList5"/>
    <dgm:cxn modelId="{1B685BAA-6F11-426A-9FB2-31177C3A7CEF}" type="presOf" srcId="{9ACF89D3-D51E-42B8-94F3-0E820558DCCA}" destId="{BC80F2DC-ECEC-4401-A08E-F1BD09357AED}" srcOrd="0" destOrd="1" presId="urn:microsoft.com/office/officeart/2005/8/layout/vList5"/>
    <dgm:cxn modelId="{747FA466-323D-4312-A9B4-229E60005C57}" srcId="{119F1E51-A7CD-4C38-A66E-06E957FA5B93}" destId="{A5067FC1-FC5C-449F-A6DC-0CF689F529FD}" srcOrd="0" destOrd="0" parTransId="{701CCB62-5163-4382-8EC1-9C37ADB30075}" sibTransId="{50D7E3BD-6AC7-41A4-A324-659E9D15ECEE}"/>
    <dgm:cxn modelId="{59C0D361-423C-4B0D-9599-B0B3F55C61FC}" type="presOf" srcId="{BD14249E-D2D6-4E61-8C8D-65DE9D0C088D}" destId="{2866C66A-B81A-498D-903B-4C4B924EC92A}" srcOrd="0" destOrd="0" presId="urn:microsoft.com/office/officeart/2005/8/layout/vList5"/>
    <dgm:cxn modelId="{0B9A8FBE-7BEA-451A-AF9F-94739DB29056}" type="presOf" srcId="{96248CEA-87B1-4F61-A3C4-8251C5065E84}" destId="{01A5B35B-0D04-4B4F-89DD-465D885A4718}" srcOrd="0" destOrd="0" presId="urn:microsoft.com/office/officeart/2005/8/layout/vList5"/>
    <dgm:cxn modelId="{71AAB513-39B0-420E-AADC-FEC6A8295B54}" type="presOf" srcId="{A242A0C5-95D3-4CC9-B54C-F71612453663}" destId="{40E48834-EA39-4001-8A63-8A54ED104009}" srcOrd="0" destOrd="0" presId="urn:microsoft.com/office/officeart/2005/8/layout/vList5"/>
    <dgm:cxn modelId="{723AFCB0-02D1-4377-9CC6-CD27F5621107}" srcId="{BD14249E-D2D6-4E61-8C8D-65DE9D0C088D}" destId="{96248CEA-87B1-4F61-A3C4-8251C5065E84}" srcOrd="0" destOrd="0" parTransId="{CDFCCA20-A4FC-47CA-AFEA-CDC4C5247B1E}" sibTransId="{B6ED7E69-A3DB-4426-BDC1-19B4BC57343A}"/>
    <dgm:cxn modelId="{27B86F07-C510-45F4-A698-FCD9425D108B}" type="presOf" srcId="{87493B5A-8EBB-49FC-A8D3-65634BA71006}" destId="{01A5B35B-0D04-4B4F-89DD-465D885A4718}" srcOrd="0" destOrd="1" presId="urn:microsoft.com/office/officeart/2005/8/layout/vList5"/>
    <dgm:cxn modelId="{CC84AAE6-B588-426F-AD5C-376FC9E796BB}" type="presOf" srcId="{BA7A5910-424E-46D7-A1E8-0E9BD063CAC8}" destId="{FF0C5258-9CC5-4F0F-ADE8-957F3C7E0511}" srcOrd="0" destOrd="0" presId="urn:microsoft.com/office/officeart/2005/8/layout/vList5"/>
    <dgm:cxn modelId="{D51E3F1D-C13F-4CCE-8753-3577AAA8404B}" srcId="{BA7A5910-424E-46D7-A1E8-0E9BD063CAC8}" destId="{77CBE887-BCF1-49B2-B97E-7F862D399282}" srcOrd="4" destOrd="0" parTransId="{AEBDD9AD-ACF8-4E1E-8AC0-9AAE85C7AD7F}" sibTransId="{454335B0-5BF6-4358-BB87-A1BB7BEB7354}"/>
    <dgm:cxn modelId="{6D0EF1B6-443E-4479-9AB9-019A6ADDD619}" type="presOf" srcId="{77CBE887-BCF1-49B2-B97E-7F862D399282}" destId="{F6B87D73-EEF8-4072-9255-C5485FF2C3E1}" srcOrd="0" destOrd="0" presId="urn:microsoft.com/office/officeart/2005/8/layout/vList5"/>
    <dgm:cxn modelId="{183BBC1D-CFFD-497E-BF26-D5093EC184A1}" srcId="{119F1E51-A7CD-4C38-A66E-06E957FA5B93}" destId="{A571AE60-ABF3-4779-9352-099A5E4785C9}" srcOrd="1" destOrd="0" parTransId="{CB2854BA-0AAA-473E-B812-58EE95A9247B}" sibTransId="{497E9081-C663-4AE0-A78D-AF5092E0F2FC}"/>
    <dgm:cxn modelId="{91922FAB-D2FD-4209-9D5E-8D8CCB19EE9A}" srcId="{BA7A5910-424E-46D7-A1E8-0E9BD063CAC8}" destId="{9EAD619B-CB80-4CC3-9FA0-92B0BDA570F2}" srcOrd="2" destOrd="0" parTransId="{B77110E0-3322-4BA7-8344-10FBFB96526D}" sibTransId="{7D28E24E-0795-48B5-8624-6D2BD8F52D77}"/>
    <dgm:cxn modelId="{E58FDCA2-5891-4BBA-9FA8-662CC0B38770}" type="presParOf" srcId="{FF0C5258-9CC5-4F0F-ADE8-957F3C7E0511}" destId="{68E37DCC-C63E-473D-8118-6EAE0F4BAD5A}" srcOrd="0" destOrd="0" presId="urn:microsoft.com/office/officeart/2005/8/layout/vList5"/>
    <dgm:cxn modelId="{0F779989-8895-490D-A3BD-41955EDEF566}" type="presParOf" srcId="{68E37DCC-C63E-473D-8118-6EAE0F4BAD5A}" destId="{2866C66A-B81A-498D-903B-4C4B924EC92A}" srcOrd="0" destOrd="0" presId="urn:microsoft.com/office/officeart/2005/8/layout/vList5"/>
    <dgm:cxn modelId="{E800AFBB-3E3B-469A-A3C6-061686E58EF3}" type="presParOf" srcId="{68E37DCC-C63E-473D-8118-6EAE0F4BAD5A}" destId="{01A5B35B-0D04-4B4F-89DD-465D885A4718}" srcOrd="1" destOrd="0" presId="urn:microsoft.com/office/officeart/2005/8/layout/vList5"/>
    <dgm:cxn modelId="{C5FF63C1-27C6-413A-844F-9FA638012B24}" type="presParOf" srcId="{FF0C5258-9CC5-4F0F-ADE8-957F3C7E0511}" destId="{C7212857-328B-47F9-8D34-2E3AB51B12B3}" srcOrd="1" destOrd="0" presId="urn:microsoft.com/office/officeart/2005/8/layout/vList5"/>
    <dgm:cxn modelId="{5904684A-D3B1-43C9-A75F-80235518476B}" type="presParOf" srcId="{FF0C5258-9CC5-4F0F-ADE8-957F3C7E0511}" destId="{24703153-03E3-4954-BDB2-A01E475EA303}" srcOrd="2" destOrd="0" presId="urn:microsoft.com/office/officeart/2005/8/layout/vList5"/>
    <dgm:cxn modelId="{5E25B62C-FF08-4CFB-B515-CA4125425027}" type="presParOf" srcId="{24703153-03E3-4954-BDB2-A01E475EA303}" destId="{165E1C57-FE9D-4E0F-842C-01A51FEC19A3}" srcOrd="0" destOrd="0" presId="urn:microsoft.com/office/officeart/2005/8/layout/vList5"/>
    <dgm:cxn modelId="{E13A20A3-328F-489F-94E8-49B67DA3670B}" type="presParOf" srcId="{24703153-03E3-4954-BDB2-A01E475EA303}" destId="{BC80F2DC-ECEC-4401-A08E-F1BD09357AED}" srcOrd="1" destOrd="0" presId="urn:microsoft.com/office/officeart/2005/8/layout/vList5"/>
    <dgm:cxn modelId="{DA129747-165A-450D-876A-D319FCC5646C}" type="presParOf" srcId="{FF0C5258-9CC5-4F0F-ADE8-957F3C7E0511}" destId="{7C2767B1-A411-48D6-BA49-63C896709B36}" srcOrd="3" destOrd="0" presId="urn:microsoft.com/office/officeart/2005/8/layout/vList5"/>
    <dgm:cxn modelId="{55EBAE53-5AC2-4EF2-BD0C-29AB5C7D11DF}" type="presParOf" srcId="{FF0C5258-9CC5-4F0F-ADE8-957F3C7E0511}" destId="{FBC5452C-0765-4C4D-951A-1870258D8F98}" srcOrd="4" destOrd="0" presId="urn:microsoft.com/office/officeart/2005/8/layout/vList5"/>
    <dgm:cxn modelId="{C78E3649-6E5B-4CF8-BB36-21F04B8F9178}" type="presParOf" srcId="{FBC5452C-0765-4C4D-951A-1870258D8F98}" destId="{DF2008C7-A7A8-4D9A-A77F-4764C356C47E}" srcOrd="0" destOrd="0" presId="urn:microsoft.com/office/officeart/2005/8/layout/vList5"/>
    <dgm:cxn modelId="{6266ACC0-3A8B-44D0-A748-C034594038DE}" type="presParOf" srcId="{FBC5452C-0765-4C4D-951A-1870258D8F98}" destId="{3EBC6B49-54E8-4C9F-B42D-A23F9EBD2405}" srcOrd="1" destOrd="0" presId="urn:microsoft.com/office/officeart/2005/8/layout/vList5"/>
    <dgm:cxn modelId="{96573D55-2504-45A5-B360-B1E93FD61B37}" type="presParOf" srcId="{FF0C5258-9CC5-4F0F-ADE8-957F3C7E0511}" destId="{860764A9-7CC8-4D25-8D9F-632D94FAA4F7}" srcOrd="5" destOrd="0" presId="urn:microsoft.com/office/officeart/2005/8/layout/vList5"/>
    <dgm:cxn modelId="{3ED05637-075F-4D82-8804-D2EA480ABC61}" type="presParOf" srcId="{FF0C5258-9CC5-4F0F-ADE8-957F3C7E0511}" destId="{99426B55-B8DB-4D8D-939E-AD32A80BD35B}" srcOrd="6" destOrd="0" presId="urn:microsoft.com/office/officeart/2005/8/layout/vList5"/>
    <dgm:cxn modelId="{DEEC5A21-E154-441E-B9AA-8A525F07B6AE}" type="presParOf" srcId="{99426B55-B8DB-4D8D-939E-AD32A80BD35B}" destId="{7637857F-5CBB-4CFF-B90F-DABB7E687D8D}" srcOrd="0" destOrd="0" presId="urn:microsoft.com/office/officeart/2005/8/layout/vList5"/>
    <dgm:cxn modelId="{2921BCD3-CD91-4B96-9F63-E0A003FA95C6}" type="presParOf" srcId="{99426B55-B8DB-4D8D-939E-AD32A80BD35B}" destId="{65033CDF-1D12-42C1-BC8D-E726B6301C3C}" srcOrd="1" destOrd="0" presId="urn:microsoft.com/office/officeart/2005/8/layout/vList5"/>
    <dgm:cxn modelId="{FB2DEC35-4DF4-4652-900E-492E43D4BBD3}" type="presParOf" srcId="{FF0C5258-9CC5-4F0F-ADE8-957F3C7E0511}" destId="{B525E7EA-79BD-4076-8A7B-91ABD678CC89}" srcOrd="7" destOrd="0" presId="urn:microsoft.com/office/officeart/2005/8/layout/vList5"/>
    <dgm:cxn modelId="{4B0721E4-6AA2-4491-BDFD-1E4B000B8751}" type="presParOf" srcId="{FF0C5258-9CC5-4F0F-ADE8-957F3C7E0511}" destId="{6534A1DD-4D56-42BA-96A5-8BD0FF4BCFA2}" srcOrd="8" destOrd="0" presId="urn:microsoft.com/office/officeart/2005/8/layout/vList5"/>
    <dgm:cxn modelId="{10179F78-6696-484B-AFAA-02AB6EB15942}" type="presParOf" srcId="{6534A1DD-4D56-42BA-96A5-8BD0FF4BCFA2}" destId="{F6B87D73-EEF8-4072-9255-C5485FF2C3E1}" srcOrd="0" destOrd="0" presId="urn:microsoft.com/office/officeart/2005/8/layout/vList5"/>
    <dgm:cxn modelId="{7048EEB4-0701-488C-990F-BE45339A7390}" type="presParOf" srcId="{6534A1DD-4D56-42BA-96A5-8BD0FF4BCFA2}" destId="{40E48834-EA39-4001-8A63-8A54ED1040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A5910-424E-46D7-A1E8-0E9BD063CAC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14249E-D2D6-4E61-8C8D-65DE9D0C088D}">
      <dgm:prSet phldrT="[Texto]" custT="1"/>
      <dgm:spPr/>
      <dgm:t>
        <a:bodyPr/>
        <a:lstStyle/>
        <a:p>
          <a:r>
            <a:rPr lang="es-ES" sz="3600" dirty="0" smtClean="0"/>
            <a:t>Quién</a:t>
          </a:r>
          <a:endParaRPr lang="es-ES" sz="3600" dirty="0"/>
        </a:p>
      </dgm:t>
    </dgm:pt>
    <dgm:pt modelId="{B2F151FF-DF65-402E-B7BF-F30E0DBCFD06}" type="parTrans" cxnId="{872D7168-4707-4220-8315-B6467A1B8BD5}">
      <dgm:prSet/>
      <dgm:spPr/>
      <dgm:t>
        <a:bodyPr/>
        <a:lstStyle/>
        <a:p>
          <a:endParaRPr lang="es-ES"/>
        </a:p>
      </dgm:t>
    </dgm:pt>
    <dgm:pt modelId="{8AA0BA2B-4B88-408B-B1E3-51C2486CD188}" type="sibTrans" cxnId="{872D7168-4707-4220-8315-B6467A1B8BD5}">
      <dgm:prSet/>
      <dgm:spPr/>
      <dgm:t>
        <a:bodyPr/>
        <a:lstStyle/>
        <a:p>
          <a:endParaRPr lang="es-ES"/>
        </a:p>
      </dgm:t>
    </dgm:pt>
    <dgm:pt modelId="{96248CEA-87B1-4F61-A3C4-8251C5065E84}">
      <dgm:prSet phldrT="[Texto]" custT="1"/>
      <dgm:spPr/>
      <dgm:t>
        <a:bodyPr/>
        <a:lstStyle/>
        <a:p>
          <a:r>
            <a:rPr lang="es-ES" sz="1800" dirty="0" smtClean="0"/>
            <a:t>Médico, Enfermera, Trabajo Social</a:t>
          </a:r>
          <a:endParaRPr lang="es-ES" sz="1800" dirty="0"/>
        </a:p>
      </dgm:t>
    </dgm:pt>
    <dgm:pt modelId="{CDFCCA20-A4FC-47CA-AFEA-CDC4C5247B1E}" type="parTrans" cxnId="{723AFCB0-02D1-4377-9CC6-CD27F5621107}">
      <dgm:prSet/>
      <dgm:spPr/>
      <dgm:t>
        <a:bodyPr/>
        <a:lstStyle/>
        <a:p>
          <a:endParaRPr lang="es-ES"/>
        </a:p>
      </dgm:t>
    </dgm:pt>
    <dgm:pt modelId="{B6ED7E69-A3DB-4426-BDC1-19B4BC57343A}" type="sibTrans" cxnId="{723AFCB0-02D1-4377-9CC6-CD27F5621107}">
      <dgm:prSet/>
      <dgm:spPr/>
      <dgm:t>
        <a:bodyPr/>
        <a:lstStyle/>
        <a:p>
          <a:endParaRPr lang="es-ES"/>
        </a:p>
      </dgm:t>
    </dgm:pt>
    <dgm:pt modelId="{9353594F-04B3-4F25-9162-853633ECD994}">
      <dgm:prSet phldrT="[Texto]" custT="1"/>
      <dgm:spPr/>
      <dgm:t>
        <a:bodyPr/>
        <a:lstStyle/>
        <a:p>
          <a:r>
            <a:rPr lang="es-ES" sz="3600" dirty="0" smtClean="0"/>
            <a:t>Dónde</a:t>
          </a:r>
          <a:endParaRPr lang="es-ES" sz="3600" dirty="0"/>
        </a:p>
      </dgm:t>
    </dgm:pt>
    <dgm:pt modelId="{EC41C96B-F07F-4B5A-958B-BAC3C4BD5087}" type="parTrans" cxnId="{54D7BDAB-141B-4A4D-935C-E485612BB183}">
      <dgm:prSet/>
      <dgm:spPr/>
      <dgm:t>
        <a:bodyPr/>
        <a:lstStyle/>
        <a:p>
          <a:endParaRPr lang="es-ES"/>
        </a:p>
      </dgm:t>
    </dgm:pt>
    <dgm:pt modelId="{36F8EB54-4BF7-4783-9C8E-F3D26EA84FF3}" type="sibTrans" cxnId="{54D7BDAB-141B-4A4D-935C-E485612BB183}">
      <dgm:prSet/>
      <dgm:spPr/>
      <dgm:t>
        <a:bodyPr/>
        <a:lstStyle/>
        <a:p>
          <a:endParaRPr lang="es-ES"/>
        </a:p>
      </dgm:t>
    </dgm:pt>
    <dgm:pt modelId="{5CC15D5E-7B15-4ABE-9BDF-8ED8DE9151CE}">
      <dgm:prSet phldrT="[Texto]" custT="1"/>
      <dgm:spPr/>
      <dgm:t>
        <a:bodyPr/>
        <a:lstStyle/>
        <a:p>
          <a:r>
            <a:rPr lang="es-ES" sz="1800" dirty="0" smtClean="0"/>
            <a:t>Domicilio</a:t>
          </a:r>
          <a:endParaRPr lang="es-ES" sz="1800" dirty="0"/>
        </a:p>
      </dgm:t>
    </dgm:pt>
    <dgm:pt modelId="{094B9C84-478F-43AE-9013-C01C931BC277}" type="parTrans" cxnId="{C8999A31-536C-4B93-AAE5-455DBC8D7BA4}">
      <dgm:prSet/>
      <dgm:spPr/>
      <dgm:t>
        <a:bodyPr/>
        <a:lstStyle/>
        <a:p>
          <a:endParaRPr lang="es-ES"/>
        </a:p>
      </dgm:t>
    </dgm:pt>
    <dgm:pt modelId="{EC76B969-AB52-4800-97D0-F8F8D5CAAA24}" type="sibTrans" cxnId="{C8999A31-536C-4B93-AAE5-455DBC8D7BA4}">
      <dgm:prSet/>
      <dgm:spPr/>
      <dgm:t>
        <a:bodyPr/>
        <a:lstStyle/>
        <a:p>
          <a:endParaRPr lang="es-ES"/>
        </a:p>
      </dgm:t>
    </dgm:pt>
    <dgm:pt modelId="{9ACF89D3-D51E-42B8-94F3-0E820558DCCA}">
      <dgm:prSet phldrT="[Texto]" custT="1"/>
      <dgm:spPr/>
      <dgm:t>
        <a:bodyPr/>
        <a:lstStyle/>
        <a:p>
          <a:r>
            <a:rPr lang="es-ES" sz="1800" dirty="0" smtClean="0"/>
            <a:t>Consulta C Salud</a:t>
          </a:r>
          <a:endParaRPr lang="es-ES" sz="1800" dirty="0"/>
        </a:p>
      </dgm:t>
    </dgm:pt>
    <dgm:pt modelId="{32170F16-C52D-4A0D-BD64-B00E5F44B8BD}" type="parTrans" cxnId="{85410A69-3CC2-4142-93BB-70218C84B96D}">
      <dgm:prSet/>
      <dgm:spPr/>
      <dgm:t>
        <a:bodyPr/>
        <a:lstStyle/>
        <a:p>
          <a:endParaRPr lang="es-ES"/>
        </a:p>
      </dgm:t>
    </dgm:pt>
    <dgm:pt modelId="{E378028F-39E7-41D2-A020-E38D8CD6A355}" type="sibTrans" cxnId="{85410A69-3CC2-4142-93BB-70218C84B96D}">
      <dgm:prSet/>
      <dgm:spPr/>
      <dgm:t>
        <a:bodyPr/>
        <a:lstStyle/>
        <a:p>
          <a:endParaRPr lang="es-ES"/>
        </a:p>
      </dgm:t>
    </dgm:pt>
    <dgm:pt modelId="{A242A0C5-95D3-4CC9-B54C-F71612453663}">
      <dgm:prSet phldrT="[Texto]" custT="1"/>
      <dgm:spPr/>
      <dgm:t>
        <a:bodyPr/>
        <a:lstStyle/>
        <a:p>
          <a:r>
            <a:rPr lang="es-ES" sz="1800" dirty="0" smtClean="0"/>
            <a:t>Herramienta NECPAL / PAI CP</a:t>
          </a:r>
          <a:endParaRPr lang="es-ES" sz="1800" dirty="0"/>
        </a:p>
      </dgm:t>
    </dgm:pt>
    <dgm:pt modelId="{38CAC60C-AB9A-4436-A969-DA1161334D7C}" type="parTrans" cxnId="{A9BC972F-8F90-453E-9459-D092BEA2F9D4}">
      <dgm:prSet/>
      <dgm:spPr/>
      <dgm:t>
        <a:bodyPr/>
        <a:lstStyle/>
        <a:p>
          <a:endParaRPr lang="es-ES"/>
        </a:p>
      </dgm:t>
    </dgm:pt>
    <dgm:pt modelId="{00060408-D93E-49E3-8EAA-8E84400C6387}" type="sibTrans" cxnId="{A9BC972F-8F90-453E-9459-D092BEA2F9D4}">
      <dgm:prSet/>
      <dgm:spPr/>
      <dgm:t>
        <a:bodyPr/>
        <a:lstStyle/>
        <a:p>
          <a:endParaRPr lang="es-ES"/>
        </a:p>
      </dgm:t>
    </dgm:pt>
    <dgm:pt modelId="{9EAD619B-CB80-4CC3-9FA0-92B0BDA570F2}">
      <dgm:prSet phldrT="[Texto]" custT="1"/>
      <dgm:spPr/>
      <dgm:t>
        <a:bodyPr/>
        <a:lstStyle/>
        <a:p>
          <a:r>
            <a:rPr lang="es-ES" sz="3600" dirty="0" smtClean="0"/>
            <a:t>Cuándo</a:t>
          </a:r>
          <a:endParaRPr lang="es-ES" sz="3600" dirty="0"/>
        </a:p>
      </dgm:t>
    </dgm:pt>
    <dgm:pt modelId="{B77110E0-3322-4BA7-8344-10FBFB96526D}" type="parTrans" cxnId="{91922FAB-D2FD-4209-9D5E-8D8CCB19EE9A}">
      <dgm:prSet/>
      <dgm:spPr/>
      <dgm:t>
        <a:bodyPr/>
        <a:lstStyle/>
        <a:p>
          <a:endParaRPr lang="es-ES"/>
        </a:p>
      </dgm:t>
    </dgm:pt>
    <dgm:pt modelId="{7D28E24E-0795-48B5-8624-6D2BD8F52D77}" type="sibTrans" cxnId="{91922FAB-D2FD-4209-9D5E-8D8CCB19EE9A}">
      <dgm:prSet/>
      <dgm:spPr/>
      <dgm:t>
        <a:bodyPr/>
        <a:lstStyle/>
        <a:p>
          <a:endParaRPr lang="es-ES"/>
        </a:p>
      </dgm:t>
    </dgm:pt>
    <dgm:pt modelId="{7227DC22-2542-49E4-B2C9-712DDA6E530A}">
      <dgm:prSet phldrT="[Texto]" custT="1"/>
      <dgm:spPr/>
      <dgm:t>
        <a:bodyPr/>
        <a:lstStyle/>
        <a:p>
          <a:r>
            <a:rPr lang="es-ES" sz="1800" dirty="0" smtClean="0"/>
            <a:t>Paciente con características clínicas de situación paliativa</a:t>
          </a:r>
          <a:endParaRPr lang="es-ES" sz="1800" dirty="0"/>
        </a:p>
      </dgm:t>
    </dgm:pt>
    <dgm:pt modelId="{B33211F8-4347-4E93-BE43-10AE7CBC8E93}" type="parTrans" cxnId="{F427BCF0-96F6-484C-9FA9-C8AB1C976CCD}">
      <dgm:prSet/>
      <dgm:spPr/>
      <dgm:t>
        <a:bodyPr/>
        <a:lstStyle/>
        <a:p>
          <a:endParaRPr lang="es-ES"/>
        </a:p>
      </dgm:t>
    </dgm:pt>
    <dgm:pt modelId="{9A58042A-B376-4300-A08F-B5F158F1BCF6}" type="sibTrans" cxnId="{F427BCF0-96F6-484C-9FA9-C8AB1C976CCD}">
      <dgm:prSet/>
      <dgm:spPr/>
      <dgm:t>
        <a:bodyPr/>
        <a:lstStyle/>
        <a:p>
          <a:endParaRPr lang="es-ES"/>
        </a:p>
      </dgm:t>
    </dgm:pt>
    <dgm:pt modelId="{77CBE887-BCF1-49B2-B97E-7F862D399282}">
      <dgm:prSet phldrT="[Texto]" custT="1"/>
      <dgm:spPr/>
      <dgm:t>
        <a:bodyPr/>
        <a:lstStyle/>
        <a:p>
          <a:r>
            <a:rPr lang="es-ES" sz="3600" dirty="0" smtClean="0"/>
            <a:t>Cómo</a:t>
          </a:r>
          <a:endParaRPr lang="es-ES" sz="3600" dirty="0"/>
        </a:p>
      </dgm:t>
    </dgm:pt>
    <dgm:pt modelId="{AEBDD9AD-ACF8-4E1E-8AC0-9AAE85C7AD7F}" type="parTrans" cxnId="{D51E3F1D-C13F-4CCE-8753-3577AAA8404B}">
      <dgm:prSet/>
      <dgm:spPr/>
      <dgm:t>
        <a:bodyPr/>
        <a:lstStyle/>
        <a:p>
          <a:endParaRPr lang="es-ES"/>
        </a:p>
      </dgm:t>
    </dgm:pt>
    <dgm:pt modelId="{454335B0-5BF6-4358-BB87-A1BB7BEB7354}" type="sibTrans" cxnId="{D51E3F1D-C13F-4CCE-8753-3577AAA8404B}">
      <dgm:prSet/>
      <dgm:spPr/>
      <dgm:t>
        <a:bodyPr/>
        <a:lstStyle/>
        <a:p>
          <a:endParaRPr lang="es-ES"/>
        </a:p>
      </dgm:t>
    </dgm:pt>
    <dgm:pt modelId="{119F1E51-A7CD-4C38-A66E-06E957FA5B93}">
      <dgm:prSet phldrT="[Texto]" custT="1"/>
      <dgm:spPr/>
      <dgm:t>
        <a:bodyPr/>
        <a:lstStyle/>
        <a:p>
          <a:r>
            <a:rPr lang="es-ES" sz="1800" dirty="0" smtClean="0"/>
            <a:t>Identificación del paciente como paliativo</a:t>
          </a:r>
          <a:endParaRPr lang="es-ES" sz="1800" dirty="0"/>
        </a:p>
      </dgm:t>
    </dgm:pt>
    <dgm:pt modelId="{2F56C25F-5707-47AD-9592-2AAE6ECEB258}" type="parTrans" cxnId="{84752737-2E32-4572-ABD9-5888D2960510}">
      <dgm:prSet/>
      <dgm:spPr/>
      <dgm:t>
        <a:bodyPr/>
        <a:lstStyle/>
        <a:p>
          <a:endParaRPr lang="es-ES"/>
        </a:p>
      </dgm:t>
    </dgm:pt>
    <dgm:pt modelId="{5F85215E-2E0C-4C49-9A0C-BC650E43BD1D}" type="sibTrans" cxnId="{84752737-2E32-4572-ABD9-5888D2960510}">
      <dgm:prSet/>
      <dgm:spPr/>
      <dgm:t>
        <a:bodyPr/>
        <a:lstStyle/>
        <a:p>
          <a:endParaRPr lang="es-ES"/>
        </a:p>
      </dgm:t>
    </dgm:pt>
    <dgm:pt modelId="{A264007D-470C-4BE8-83C7-C2178B55A58C}">
      <dgm:prSet phldrT="[Texto]" custT="1"/>
      <dgm:spPr/>
      <dgm:t>
        <a:bodyPr/>
        <a:lstStyle/>
        <a:p>
          <a:r>
            <a:rPr lang="es-ES" sz="3600" dirty="0" smtClean="0"/>
            <a:t>Qué</a:t>
          </a:r>
          <a:endParaRPr lang="es-ES" sz="3600" dirty="0"/>
        </a:p>
      </dgm:t>
    </dgm:pt>
    <dgm:pt modelId="{D603A00D-7FDD-4796-8441-9D46B1A9C549}" type="sibTrans" cxnId="{7CB99E96-FF1F-41D2-BB8C-8C81954EFC8E}">
      <dgm:prSet/>
      <dgm:spPr/>
      <dgm:t>
        <a:bodyPr/>
        <a:lstStyle/>
        <a:p>
          <a:endParaRPr lang="es-ES"/>
        </a:p>
      </dgm:t>
    </dgm:pt>
    <dgm:pt modelId="{9012B8E8-55C5-400F-83EE-7B5AABD3A146}" type="parTrans" cxnId="{7CB99E96-FF1F-41D2-BB8C-8C81954EFC8E}">
      <dgm:prSet/>
      <dgm:spPr/>
      <dgm:t>
        <a:bodyPr/>
        <a:lstStyle/>
        <a:p>
          <a:endParaRPr lang="es-ES"/>
        </a:p>
      </dgm:t>
    </dgm:pt>
    <dgm:pt modelId="{625E9180-A3F6-43D7-AB96-E90975D51CC5}">
      <dgm:prSet phldrT="[Texto]" custT="1"/>
      <dgm:spPr/>
      <dgm:t>
        <a:bodyPr/>
        <a:lstStyle/>
        <a:p>
          <a:r>
            <a:rPr lang="es-ES" sz="1800" dirty="0" smtClean="0"/>
            <a:t>Incluir en Hª Clínica con el proceso «Cuidados Paliativos»</a:t>
          </a:r>
          <a:endParaRPr lang="es-ES" sz="1800" dirty="0"/>
        </a:p>
      </dgm:t>
    </dgm:pt>
    <dgm:pt modelId="{31D696EB-7959-4E1F-8B17-CB572D3B8B55}" type="parTrans" cxnId="{077613E2-C96E-48EC-8D6C-CF4376D1DEBA}">
      <dgm:prSet/>
      <dgm:spPr/>
      <dgm:t>
        <a:bodyPr/>
        <a:lstStyle/>
        <a:p>
          <a:endParaRPr lang="es-ES"/>
        </a:p>
      </dgm:t>
    </dgm:pt>
    <dgm:pt modelId="{83DE3EC2-459E-411E-B891-4A82BC353E1B}" type="sibTrans" cxnId="{077613E2-C96E-48EC-8D6C-CF4376D1DEBA}">
      <dgm:prSet/>
      <dgm:spPr/>
      <dgm:t>
        <a:bodyPr/>
        <a:lstStyle/>
        <a:p>
          <a:endParaRPr lang="es-ES"/>
        </a:p>
      </dgm:t>
    </dgm:pt>
    <dgm:pt modelId="{FF0C5258-9CC5-4F0F-ADE8-957F3C7E0511}" type="pres">
      <dgm:prSet presAssocID="{BA7A5910-424E-46D7-A1E8-0E9BD063CA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E37DCC-C63E-473D-8118-6EAE0F4BAD5A}" type="pres">
      <dgm:prSet presAssocID="{BD14249E-D2D6-4E61-8C8D-65DE9D0C088D}" presName="linNode" presStyleCnt="0"/>
      <dgm:spPr/>
      <dgm:t>
        <a:bodyPr/>
        <a:lstStyle/>
        <a:p>
          <a:endParaRPr lang="es-ES"/>
        </a:p>
      </dgm:t>
    </dgm:pt>
    <dgm:pt modelId="{2866C66A-B81A-498D-903B-4C4B924EC92A}" type="pres">
      <dgm:prSet presAssocID="{BD14249E-D2D6-4E61-8C8D-65DE9D0C088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5B35B-0D04-4B4F-89DD-465D885A4718}" type="pres">
      <dgm:prSet presAssocID="{BD14249E-D2D6-4E61-8C8D-65DE9D0C088D}" presName="descendantText" presStyleLbl="alignAccFollowNode1" presStyleIdx="0" presStyleCnt="5" custScaleX="148826" custLinFactNeighborX="-371" custLinFactNeighborY="108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12857-328B-47F9-8D34-2E3AB51B12B3}" type="pres">
      <dgm:prSet presAssocID="{8AA0BA2B-4B88-408B-B1E3-51C2486CD188}" presName="sp" presStyleCnt="0"/>
      <dgm:spPr/>
      <dgm:t>
        <a:bodyPr/>
        <a:lstStyle/>
        <a:p>
          <a:endParaRPr lang="es-ES"/>
        </a:p>
      </dgm:t>
    </dgm:pt>
    <dgm:pt modelId="{24703153-03E3-4954-BDB2-A01E475EA303}" type="pres">
      <dgm:prSet presAssocID="{9353594F-04B3-4F25-9162-853633ECD994}" presName="linNode" presStyleCnt="0"/>
      <dgm:spPr/>
      <dgm:t>
        <a:bodyPr/>
        <a:lstStyle/>
        <a:p>
          <a:endParaRPr lang="es-ES"/>
        </a:p>
      </dgm:t>
    </dgm:pt>
    <dgm:pt modelId="{165E1C57-FE9D-4E0F-842C-01A51FEC19A3}" type="pres">
      <dgm:prSet presAssocID="{9353594F-04B3-4F25-9162-853633ECD9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0F2DC-ECEC-4401-A08E-F1BD09357AED}" type="pres">
      <dgm:prSet presAssocID="{9353594F-04B3-4F25-9162-853633ECD994}" presName="descendantText" presStyleLbl="alignAccFollowNode1" presStyleIdx="1" presStyleCnt="5" custScaleX="133275" custLinFactNeighborY="42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767B1-A411-48D6-BA49-63C896709B36}" type="pres">
      <dgm:prSet presAssocID="{36F8EB54-4BF7-4783-9C8E-F3D26EA84FF3}" presName="sp" presStyleCnt="0"/>
      <dgm:spPr/>
      <dgm:t>
        <a:bodyPr/>
        <a:lstStyle/>
        <a:p>
          <a:endParaRPr lang="es-ES"/>
        </a:p>
      </dgm:t>
    </dgm:pt>
    <dgm:pt modelId="{FBC5452C-0765-4C4D-951A-1870258D8F98}" type="pres">
      <dgm:prSet presAssocID="{9EAD619B-CB80-4CC3-9FA0-92B0BDA570F2}" presName="linNode" presStyleCnt="0"/>
      <dgm:spPr/>
      <dgm:t>
        <a:bodyPr/>
        <a:lstStyle/>
        <a:p>
          <a:endParaRPr lang="es-ES"/>
        </a:p>
      </dgm:t>
    </dgm:pt>
    <dgm:pt modelId="{DF2008C7-A7A8-4D9A-A77F-4764C356C47E}" type="pres">
      <dgm:prSet presAssocID="{9EAD619B-CB80-4CC3-9FA0-92B0BDA570F2}" presName="parentText" presStyleLbl="node1" presStyleIdx="2" presStyleCnt="5" custScaleX="10368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C6B49-54E8-4C9F-B42D-A23F9EBD2405}" type="pres">
      <dgm:prSet presAssocID="{9EAD619B-CB80-4CC3-9FA0-92B0BDA570F2}" presName="descendantText" presStyleLbl="alignAccFollowNode1" presStyleIdx="2" presStyleCnt="5" custLinFactNeighborY="56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764A9-7CC8-4D25-8D9F-632D94FAA4F7}" type="pres">
      <dgm:prSet presAssocID="{7D28E24E-0795-48B5-8624-6D2BD8F52D77}" presName="sp" presStyleCnt="0"/>
      <dgm:spPr/>
      <dgm:t>
        <a:bodyPr/>
        <a:lstStyle/>
        <a:p>
          <a:endParaRPr lang="es-ES"/>
        </a:p>
      </dgm:t>
    </dgm:pt>
    <dgm:pt modelId="{6EDC9B87-C8F7-4EBB-A2FD-1D3E85E8A4C7}" type="pres">
      <dgm:prSet presAssocID="{A264007D-470C-4BE8-83C7-C2178B55A58C}" presName="linNode" presStyleCnt="0"/>
      <dgm:spPr/>
      <dgm:t>
        <a:bodyPr/>
        <a:lstStyle/>
        <a:p>
          <a:endParaRPr lang="es-ES"/>
        </a:p>
      </dgm:t>
    </dgm:pt>
    <dgm:pt modelId="{BA52EE84-32D5-41D1-AC0F-231792B6AF29}" type="pres">
      <dgm:prSet presAssocID="{A264007D-470C-4BE8-83C7-C2178B55A58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4FA416-B346-48A5-9FFC-714DC869A0AA}" type="pres">
      <dgm:prSet presAssocID="{A264007D-470C-4BE8-83C7-C2178B55A58C}" presName="descendantText" presStyleLbl="alignAccFollowNode1" presStyleIdx="3" presStyleCnt="5" custScaleX="132382" custLinFactNeighborY="5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72AFA5-7569-49E4-93F4-755DBF63DB70}" type="pres">
      <dgm:prSet presAssocID="{D603A00D-7FDD-4796-8441-9D46B1A9C549}" presName="sp" presStyleCnt="0"/>
      <dgm:spPr/>
      <dgm:t>
        <a:bodyPr/>
        <a:lstStyle/>
        <a:p>
          <a:endParaRPr lang="es-ES"/>
        </a:p>
      </dgm:t>
    </dgm:pt>
    <dgm:pt modelId="{6534A1DD-4D56-42BA-96A5-8BD0FF4BCFA2}" type="pres">
      <dgm:prSet presAssocID="{77CBE887-BCF1-49B2-B97E-7F862D399282}" presName="linNode" presStyleCnt="0"/>
      <dgm:spPr/>
      <dgm:t>
        <a:bodyPr/>
        <a:lstStyle/>
        <a:p>
          <a:endParaRPr lang="es-ES"/>
        </a:p>
      </dgm:t>
    </dgm:pt>
    <dgm:pt modelId="{F6B87D73-EEF8-4072-9255-C5485FF2C3E1}" type="pres">
      <dgm:prSet presAssocID="{77CBE887-BCF1-49B2-B97E-7F862D399282}" presName="parentText" presStyleLbl="node1" presStyleIdx="4" presStyleCnt="5" custScaleX="8870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48834-EA39-4001-8A63-8A54ED104009}" type="pres">
      <dgm:prSet presAssocID="{77CBE887-BCF1-49B2-B97E-7F862D399282}" presName="descendantText" presStyleLbl="alignAccFollowNode1" presStyleIdx="4" presStyleCnt="5" custScaleX="121360" custScaleY="1501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BC972F-8F90-453E-9459-D092BEA2F9D4}" srcId="{77CBE887-BCF1-49B2-B97E-7F862D399282}" destId="{A242A0C5-95D3-4CC9-B54C-F71612453663}" srcOrd="0" destOrd="0" parTransId="{38CAC60C-AB9A-4436-A969-DA1161334D7C}" sibTransId="{00060408-D93E-49E3-8EAA-8E84400C6387}"/>
    <dgm:cxn modelId="{22E3A420-9513-43F7-B73B-151308518658}" type="presOf" srcId="{119F1E51-A7CD-4C38-A66E-06E957FA5B93}" destId="{0A4FA416-B346-48A5-9FFC-714DC869A0AA}" srcOrd="0" destOrd="0" presId="urn:microsoft.com/office/officeart/2005/8/layout/vList5"/>
    <dgm:cxn modelId="{F427BCF0-96F6-484C-9FA9-C8AB1C976CCD}" srcId="{9EAD619B-CB80-4CC3-9FA0-92B0BDA570F2}" destId="{7227DC22-2542-49E4-B2C9-712DDA6E530A}" srcOrd="0" destOrd="0" parTransId="{B33211F8-4347-4E93-BE43-10AE7CBC8E93}" sibTransId="{9A58042A-B376-4300-A08F-B5F158F1BCF6}"/>
    <dgm:cxn modelId="{E4FBF5DD-506F-4A62-8B7C-4A87DE404D7B}" type="presOf" srcId="{A242A0C5-95D3-4CC9-B54C-F71612453663}" destId="{40E48834-EA39-4001-8A63-8A54ED104009}" srcOrd="0" destOrd="0" presId="urn:microsoft.com/office/officeart/2005/8/layout/vList5"/>
    <dgm:cxn modelId="{9827CA1B-D555-4CE1-8A55-E7641A9F1FE2}" type="presOf" srcId="{BD14249E-D2D6-4E61-8C8D-65DE9D0C088D}" destId="{2866C66A-B81A-498D-903B-4C4B924EC92A}" srcOrd="0" destOrd="0" presId="urn:microsoft.com/office/officeart/2005/8/layout/vList5"/>
    <dgm:cxn modelId="{077613E2-C96E-48EC-8D6C-CF4376D1DEBA}" srcId="{77CBE887-BCF1-49B2-B97E-7F862D399282}" destId="{625E9180-A3F6-43D7-AB96-E90975D51CC5}" srcOrd="1" destOrd="0" parTransId="{31D696EB-7959-4E1F-8B17-CB572D3B8B55}" sibTransId="{83DE3EC2-459E-411E-B891-4A82BC353E1B}"/>
    <dgm:cxn modelId="{339F37D1-46A9-40D7-81CC-1944F1CD3C68}" type="presOf" srcId="{A264007D-470C-4BE8-83C7-C2178B55A58C}" destId="{BA52EE84-32D5-41D1-AC0F-231792B6AF29}" srcOrd="0" destOrd="0" presId="urn:microsoft.com/office/officeart/2005/8/layout/vList5"/>
    <dgm:cxn modelId="{723AFCB0-02D1-4377-9CC6-CD27F5621107}" srcId="{BD14249E-D2D6-4E61-8C8D-65DE9D0C088D}" destId="{96248CEA-87B1-4F61-A3C4-8251C5065E84}" srcOrd="0" destOrd="0" parTransId="{CDFCCA20-A4FC-47CA-AFEA-CDC4C5247B1E}" sibTransId="{B6ED7E69-A3DB-4426-BDC1-19B4BC57343A}"/>
    <dgm:cxn modelId="{7CB99E96-FF1F-41D2-BB8C-8C81954EFC8E}" srcId="{BA7A5910-424E-46D7-A1E8-0E9BD063CAC8}" destId="{A264007D-470C-4BE8-83C7-C2178B55A58C}" srcOrd="3" destOrd="0" parTransId="{9012B8E8-55C5-400F-83EE-7B5AABD3A146}" sibTransId="{D603A00D-7FDD-4796-8441-9D46B1A9C549}"/>
    <dgm:cxn modelId="{4387202F-BC00-4829-A94B-923190F023D6}" type="presOf" srcId="{9ACF89D3-D51E-42B8-94F3-0E820558DCCA}" destId="{BC80F2DC-ECEC-4401-A08E-F1BD09357AED}" srcOrd="0" destOrd="1" presId="urn:microsoft.com/office/officeart/2005/8/layout/vList5"/>
    <dgm:cxn modelId="{85410A69-3CC2-4142-93BB-70218C84B96D}" srcId="{9353594F-04B3-4F25-9162-853633ECD994}" destId="{9ACF89D3-D51E-42B8-94F3-0E820558DCCA}" srcOrd="1" destOrd="0" parTransId="{32170F16-C52D-4A0D-BD64-B00E5F44B8BD}" sibTransId="{E378028F-39E7-41D2-A020-E38D8CD6A355}"/>
    <dgm:cxn modelId="{54D7BDAB-141B-4A4D-935C-E485612BB183}" srcId="{BA7A5910-424E-46D7-A1E8-0E9BD063CAC8}" destId="{9353594F-04B3-4F25-9162-853633ECD994}" srcOrd="1" destOrd="0" parTransId="{EC41C96B-F07F-4B5A-958B-BAC3C4BD5087}" sibTransId="{36F8EB54-4BF7-4783-9C8E-F3D26EA84FF3}"/>
    <dgm:cxn modelId="{4FEEA18A-006F-4A3C-A624-63C82904BE99}" type="presOf" srcId="{625E9180-A3F6-43D7-AB96-E90975D51CC5}" destId="{40E48834-EA39-4001-8A63-8A54ED104009}" srcOrd="0" destOrd="1" presId="urn:microsoft.com/office/officeart/2005/8/layout/vList5"/>
    <dgm:cxn modelId="{2A85FC56-C519-480C-ABEB-27DC249B0FA2}" type="presOf" srcId="{96248CEA-87B1-4F61-A3C4-8251C5065E84}" destId="{01A5B35B-0D04-4B4F-89DD-465D885A4718}" srcOrd="0" destOrd="0" presId="urn:microsoft.com/office/officeart/2005/8/layout/vList5"/>
    <dgm:cxn modelId="{CC5AF761-B7E3-4CBE-91FF-762C3EDB2B96}" type="presOf" srcId="{BA7A5910-424E-46D7-A1E8-0E9BD063CAC8}" destId="{FF0C5258-9CC5-4F0F-ADE8-957F3C7E0511}" srcOrd="0" destOrd="0" presId="urn:microsoft.com/office/officeart/2005/8/layout/vList5"/>
    <dgm:cxn modelId="{F8A0C100-FC04-4A85-BFDB-9B7091822670}" type="presOf" srcId="{77CBE887-BCF1-49B2-B97E-7F862D399282}" destId="{F6B87D73-EEF8-4072-9255-C5485FF2C3E1}" srcOrd="0" destOrd="0" presId="urn:microsoft.com/office/officeart/2005/8/layout/vList5"/>
    <dgm:cxn modelId="{84752737-2E32-4572-ABD9-5888D2960510}" srcId="{A264007D-470C-4BE8-83C7-C2178B55A58C}" destId="{119F1E51-A7CD-4C38-A66E-06E957FA5B93}" srcOrd="0" destOrd="0" parTransId="{2F56C25F-5707-47AD-9592-2AAE6ECEB258}" sibTransId="{5F85215E-2E0C-4C49-9A0C-BC650E43BD1D}"/>
    <dgm:cxn modelId="{2A421F5B-2E2D-4A81-98B7-3FB4BC2C8250}" type="presOf" srcId="{9353594F-04B3-4F25-9162-853633ECD994}" destId="{165E1C57-FE9D-4E0F-842C-01A51FEC19A3}" srcOrd="0" destOrd="0" presId="urn:microsoft.com/office/officeart/2005/8/layout/vList5"/>
    <dgm:cxn modelId="{872D7168-4707-4220-8315-B6467A1B8BD5}" srcId="{BA7A5910-424E-46D7-A1E8-0E9BD063CAC8}" destId="{BD14249E-D2D6-4E61-8C8D-65DE9D0C088D}" srcOrd="0" destOrd="0" parTransId="{B2F151FF-DF65-402E-B7BF-F30E0DBCFD06}" sibTransId="{8AA0BA2B-4B88-408B-B1E3-51C2486CD188}"/>
    <dgm:cxn modelId="{C8999A31-536C-4B93-AAE5-455DBC8D7BA4}" srcId="{9353594F-04B3-4F25-9162-853633ECD994}" destId="{5CC15D5E-7B15-4ABE-9BDF-8ED8DE9151CE}" srcOrd="0" destOrd="0" parTransId="{094B9C84-478F-43AE-9013-C01C931BC277}" sibTransId="{EC76B969-AB52-4800-97D0-F8F8D5CAAA24}"/>
    <dgm:cxn modelId="{CFFD9A1B-32BB-4822-9DAF-2ECA81FD9B6F}" type="presOf" srcId="{7227DC22-2542-49E4-B2C9-712DDA6E530A}" destId="{3EBC6B49-54E8-4C9F-B42D-A23F9EBD2405}" srcOrd="0" destOrd="0" presId="urn:microsoft.com/office/officeart/2005/8/layout/vList5"/>
    <dgm:cxn modelId="{8CAA64C2-0AAB-432B-A658-FD8673E697CB}" type="presOf" srcId="{9EAD619B-CB80-4CC3-9FA0-92B0BDA570F2}" destId="{DF2008C7-A7A8-4D9A-A77F-4764C356C47E}" srcOrd="0" destOrd="0" presId="urn:microsoft.com/office/officeart/2005/8/layout/vList5"/>
    <dgm:cxn modelId="{91922FAB-D2FD-4209-9D5E-8D8CCB19EE9A}" srcId="{BA7A5910-424E-46D7-A1E8-0E9BD063CAC8}" destId="{9EAD619B-CB80-4CC3-9FA0-92B0BDA570F2}" srcOrd="2" destOrd="0" parTransId="{B77110E0-3322-4BA7-8344-10FBFB96526D}" sibTransId="{7D28E24E-0795-48B5-8624-6D2BD8F52D77}"/>
    <dgm:cxn modelId="{C3F816CB-589D-4C9C-BD37-9304B0E9DCB9}" type="presOf" srcId="{5CC15D5E-7B15-4ABE-9BDF-8ED8DE9151CE}" destId="{BC80F2DC-ECEC-4401-A08E-F1BD09357AED}" srcOrd="0" destOrd="0" presId="urn:microsoft.com/office/officeart/2005/8/layout/vList5"/>
    <dgm:cxn modelId="{D51E3F1D-C13F-4CCE-8753-3577AAA8404B}" srcId="{BA7A5910-424E-46D7-A1E8-0E9BD063CAC8}" destId="{77CBE887-BCF1-49B2-B97E-7F862D399282}" srcOrd="4" destOrd="0" parTransId="{AEBDD9AD-ACF8-4E1E-8AC0-9AAE85C7AD7F}" sibTransId="{454335B0-5BF6-4358-BB87-A1BB7BEB7354}"/>
    <dgm:cxn modelId="{5297369A-25A0-45D4-A351-33BAC713C277}" type="presParOf" srcId="{FF0C5258-9CC5-4F0F-ADE8-957F3C7E0511}" destId="{68E37DCC-C63E-473D-8118-6EAE0F4BAD5A}" srcOrd="0" destOrd="0" presId="urn:microsoft.com/office/officeart/2005/8/layout/vList5"/>
    <dgm:cxn modelId="{D11E3B07-935E-4D84-BC0B-7F80459BBBE1}" type="presParOf" srcId="{68E37DCC-C63E-473D-8118-6EAE0F4BAD5A}" destId="{2866C66A-B81A-498D-903B-4C4B924EC92A}" srcOrd="0" destOrd="0" presId="urn:microsoft.com/office/officeart/2005/8/layout/vList5"/>
    <dgm:cxn modelId="{D57D428C-4AD7-4A6B-BF4C-BCFDCBFBC45A}" type="presParOf" srcId="{68E37DCC-C63E-473D-8118-6EAE0F4BAD5A}" destId="{01A5B35B-0D04-4B4F-89DD-465D885A4718}" srcOrd="1" destOrd="0" presId="urn:microsoft.com/office/officeart/2005/8/layout/vList5"/>
    <dgm:cxn modelId="{BE956DB6-BBEE-4E46-9646-F0FCBCFC1B02}" type="presParOf" srcId="{FF0C5258-9CC5-4F0F-ADE8-957F3C7E0511}" destId="{C7212857-328B-47F9-8D34-2E3AB51B12B3}" srcOrd="1" destOrd="0" presId="urn:microsoft.com/office/officeart/2005/8/layout/vList5"/>
    <dgm:cxn modelId="{A8D0EA49-529A-4E2C-A3BB-A11950CEEB92}" type="presParOf" srcId="{FF0C5258-9CC5-4F0F-ADE8-957F3C7E0511}" destId="{24703153-03E3-4954-BDB2-A01E475EA303}" srcOrd="2" destOrd="0" presId="urn:microsoft.com/office/officeart/2005/8/layout/vList5"/>
    <dgm:cxn modelId="{5B5852A5-7378-4FFE-8A09-4E876E4C809A}" type="presParOf" srcId="{24703153-03E3-4954-BDB2-A01E475EA303}" destId="{165E1C57-FE9D-4E0F-842C-01A51FEC19A3}" srcOrd="0" destOrd="0" presId="urn:microsoft.com/office/officeart/2005/8/layout/vList5"/>
    <dgm:cxn modelId="{D5BF4EFB-7ACF-4A5C-B45B-C9C9B601C341}" type="presParOf" srcId="{24703153-03E3-4954-BDB2-A01E475EA303}" destId="{BC80F2DC-ECEC-4401-A08E-F1BD09357AED}" srcOrd="1" destOrd="0" presId="urn:microsoft.com/office/officeart/2005/8/layout/vList5"/>
    <dgm:cxn modelId="{6C8ACBD6-90D3-4AC6-849D-D06BDCEC8623}" type="presParOf" srcId="{FF0C5258-9CC5-4F0F-ADE8-957F3C7E0511}" destId="{7C2767B1-A411-48D6-BA49-63C896709B36}" srcOrd="3" destOrd="0" presId="urn:microsoft.com/office/officeart/2005/8/layout/vList5"/>
    <dgm:cxn modelId="{07ABC6BF-D052-452A-82DE-FDE3F028FE52}" type="presParOf" srcId="{FF0C5258-9CC5-4F0F-ADE8-957F3C7E0511}" destId="{FBC5452C-0765-4C4D-951A-1870258D8F98}" srcOrd="4" destOrd="0" presId="urn:microsoft.com/office/officeart/2005/8/layout/vList5"/>
    <dgm:cxn modelId="{0D928D7A-3649-4917-9904-018901E3DF2B}" type="presParOf" srcId="{FBC5452C-0765-4C4D-951A-1870258D8F98}" destId="{DF2008C7-A7A8-4D9A-A77F-4764C356C47E}" srcOrd="0" destOrd="0" presId="urn:microsoft.com/office/officeart/2005/8/layout/vList5"/>
    <dgm:cxn modelId="{C68CF706-D2B8-458F-A772-9D7C47202B9D}" type="presParOf" srcId="{FBC5452C-0765-4C4D-951A-1870258D8F98}" destId="{3EBC6B49-54E8-4C9F-B42D-A23F9EBD2405}" srcOrd="1" destOrd="0" presId="urn:microsoft.com/office/officeart/2005/8/layout/vList5"/>
    <dgm:cxn modelId="{E03EC4C1-559A-4015-A94F-A14B6F398BAE}" type="presParOf" srcId="{FF0C5258-9CC5-4F0F-ADE8-957F3C7E0511}" destId="{860764A9-7CC8-4D25-8D9F-632D94FAA4F7}" srcOrd="5" destOrd="0" presId="urn:microsoft.com/office/officeart/2005/8/layout/vList5"/>
    <dgm:cxn modelId="{52E3BCFF-57B4-4EB5-888F-C812E86326F9}" type="presParOf" srcId="{FF0C5258-9CC5-4F0F-ADE8-957F3C7E0511}" destId="{6EDC9B87-C8F7-4EBB-A2FD-1D3E85E8A4C7}" srcOrd="6" destOrd="0" presId="urn:microsoft.com/office/officeart/2005/8/layout/vList5"/>
    <dgm:cxn modelId="{85CCE251-BD33-4D1D-B380-8C510AFAA830}" type="presParOf" srcId="{6EDC9B87-C8F7-4EBB-A2FD-1D3E85E8A4C7}" destId="{BA52EE84-32D5-41D1-AC0F-231792B6AF29}" srcOrd="0" destOrd="0" presId="urn:microsoft.com/office/officeart/2005/8/layout/vList5"/>
    <dgm:cxn modelId="{F1BCE9F6-9C8C-4718-A2AC-2EFF035E1DDA}" type="presParOf" srcId="{6EDC9B87-C8F7-4EBB-A2FD-1D3E85E8A4C7}" destId="{0A4FA416-B346-48A5-9FFC-714DC869A0AA}" srcOrd="1" destOrd="0" presId="urn:microsoft.com/office/officeart/2005/8/layout/vList5"/>
    <dgm:cxn modelId="{C2E38A69-8E8C-4CEE-B9AE-A8B0462749B1}" type="presParOf" srcId="{FF0C5258-9CC5-4F0F-ADE8-957F3C7E0511}" destId="{7272AFA5-7569-49E4-93F4-755DBF63DB70}" srcOrd="7" destOrd="0" presId="urn:microsoft.com/office/officeart/2005/8/layout/vList5"/>
    <dgm:cxn modelId="{94CB7BCA-F014-4200-82BD-8B6E85658B1C}" type="presParOf" srcId="{FF0C5258-9CC5-4F0F-ADE8-957F3C7E0511}" destId="{6534A1DD-4D56-42BA-96A5-8BD0FF4BCFA2}" srcOrd="8" destOrd="0" presId="urn:microsoft.com/office/officeart/2005/8/layout/vList5"/>
    <dgm:cxn modelId="{1AA22F13-8A55-4487-82F5-8AF9ED1508F7}" type="presParOf" srcId="{6534A1DD-4D56-42BA-96A5-8BD0FF4BCFA2}" destId="{F6B87D73-EEF8-4072-9255-C5485FF2C3E1}" srcOrd="0" destOrd="0" presId="urn:microsoft.com/office/officeart/2005/8/layout/vList5"/>
    <dgm:cxn modelId="{E3EF78AC-C161-40CD-8D47-0F82799E2CD5}" type="presParOf" srcId="{6534A1DD-4D56-42BA-96A5-8BD0FF4BCFA2}" destId="{40E48834-EA39-4001-8A63-8A54ED1040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698C60-7407-4D41-BC5B-02895127B1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8282FD-18AC-4765-8EFF-1DBEA6469918}">
      <dgm:prSet phldrT="[Texto]" custT="1"/>
      <dgm:spPr>
        <a:solidFill>
          <a:srgbClr val="CFD5EA"/>
        </a:solidFill>
      </dgm:spPr>
      <dgm:t>
        <a:bodyPr/>
        <a:lstStyle/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Médico, Enfermera Responsable ingreso</a:t>
          </a:r>
        </a:p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Médico, Enfermera Referencia C. Paliativos</a:t>
          </a:r>
          <a:endParaRPr lang="es-ES" sz="1800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E7EED0C7-B32B-4A81-A4C8-71D89C73C27F}" type="parTrans" cxnId="{CF319DDC-BD90-4DEA-921F-91AB68FE8340}">
      <dgm:prSet/>
      <dgm:spPr/>
      <dgm:t>
        <a:bodyPr/>
        <a:lstStyle/>
        <a:p>
          <a:endParaRPr lang="es-ES"/>
        </a:p>
      </dgm:t>
    </dgm:pt>
    <dgm:pt modelId="{66598D0D-883D-411D-808B-2D45EFE07698}" type="sibTrans" cxnId="{CF319DDC-BD90-4DEA-921F-91AB68FE8340}">
      <dgm:prSet/>
      <dgm:spPr/>
      <dgm:t>
        <a:bodyPr/>
        <a:lstStyle/>
        <a:p>
          <a:endParaRPr lang="es-ES"/>
        </a:p>
      </dgm:t>
    </dgm:pt>
    <dgm:pt modelId="{ABA067D7-385E-409F-A32E-904A41208EA8}">
      <dgm:prSet phldrT="[Texto]" custT="1"/>
      <dgm:spPr>
        <a:solidFill>
          <a:srgbClr val="CFD5EA"/>
        </a:solidFill>
      </dgm:spPr>
      <dgm:t>
        <a:bodyPr/>
        <a:lstStyle/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Hospitalización</a:t>
          </a:r>
          <a:endParaRPr lang="es-ES" sz="1800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BDC852E3-735C-40E4-98A9-4F6FA028F94F}" type="parTrans" cxnId="{E2D83A97-3E42-4559-B8E5-629D938DFAAD}">
      <dgm:prSet/>
      <dgm:spPr/>
      <dgm:t>
        <a:bodyPr/>
        <a:lstStyle/>
        <a:p>
          <a:endParaRPr lang="es-ES"/>
        </a:p>
      </dgm:t>
    </dgm:pt>
    <dgm:pt modelId="{D299AE4E-CD10-4B8B-9754-25A2395F74D3}" type="sibTrans" cxnId="{E2D83A97-3E42-4559-B8E5-629D938DFAAD}">
      <dgm:prSet/>
      <dgm:spPr/>
      <dgm:t>
        <a:bodyPr/>
        <a:lstStyle/>
        <a:p>
          <a:endParaRPr lang="es-ES"/>
        </a:p>
      </dgm:t>
    </dgm:pt>
    <dgm:pt modelId="{874F0283-BEC3-47BA-B03C-438A9C83AD97}">
      <dgm:prSet phldrT="[Texto]" custT="1"/>
      <dgm:spPr>
        <a:solidFill>
          <a:srgbClr val="CFD5EA"/>
        </a:solidFill>
      </dgm:spPr>
      <dgm:t>
        <a:bodyPr/>
        <a:lstStyle/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Herramienta NECPAL / Ficha 1 PAI CP</a:t>
          </a:r>
        </a:p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Incluir en Hª Clínica: código CIE-10 Z51.5</a:t>
          </a:r>
          <a:endParaRPr lang="es-ES" sz="1800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F9FA0E93-8A31-405C-8E93-4EA44D961DC0}" type="parTrans" cxnId="{EDDEC152-2D0C-4826-ACD5-049FBA56E7AA}">
      <dgm:prSet/>
      <dgm:spPr/>
      <dgm:t>
        <a:bodyPr/>
        <a:lstStyle/>
        <a:p>
          <a:endParaRPr lang="es-ES"/>
        </a:p>
      </dgm:t>
    </dgm:pt>
    <dgm:pt modelId="{CB741020-E741-4D62-B522-CF531BCDAB00}" type="sibTrans" cxnId="{EDDEC152-2D0C-4826-ACD5-049FBA56E7AA}">
      <dgm:prSet/>
      <dgm:spPr/>
      <dgm:t>
        <a:bodyPr/>
        <a:lstStyle/>
        <a:p>
          <a:endParaRPr lang="es-ES"/>
        </a:p>
      </dgm:t>
    </dgm:pt>
    <dgm:pt modelId="{84E2DA33-420A-494E-BC39-62B9E8DDA5A9}">
      <dgm:prSet phldrT="[Texto]" custT="1"/>
      <dgm:spPr>
        <a:solidFill>
          <a:srgbClr val="CFD5EA"/>
        </a:solidFill>
      </dgm:spPr>
      <dgm:t>
        <a:bodyPr/>
        <a:lstStyle/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Paciente con características clínicas de situación paliativa</a:t>
          </a:r>
          <a:endParaRPr lang="es-ES" sz="1800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F7A851E5-4700-45F4-94C0-DE840B8393AF}" type="parTrans" cxnId="{98C1BB6B-6E2A-421E-9723-DD7FF371084C}">
      <dgm:prSet/>
      <dgm:spPr/>
      <dgm:t>
        <a:bodyPr/>
        <a:lstStyle/>
        <a:p>
          <a:endParaRPr lang="es-ES"/>
        </a:p>
      </dgm:t>
    </dgm:pt>
    <dgm:pt modelId="{968E94E0-9946-44EC-9603-D3AB224799A5}" type="sibTrans" cxnId="{98C1BB6B-6E2A-421E-9723-DD7FF371084C}">
      <dgm:prSet/>
      <dgm:spPr/>
      <dgm:t>
        <a:bodyPr/>
        <a:lstStyle/>
        <a:p>
          <a:endParaRPr lang="es-ES"/>
        </a:p>
      </dgm:t>
    </dgm:pt>
    <dgm:pt modelId="{0AB97501-1D77-4526-A897-E229A744065C}">
      <dgm:prSet phldrT="[Texto]" custT="1"/>
      <dgm:spPr>
        <a:solidFill>
          <a:srgbClr val="CFD5EA"/>
        </a:solidFill>
      </dgm:spPr>
      <dgm:t>
        <a:bodyPr/>
        <a:lstStyle/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Identificación del paciente como paliativo</a:t>
          </a:r>
          <a:endParaRPr lang="es-ES" sz="1800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579D3849-73E0-43A0-BBEF-625275648557}" type="parTrans" cxnId="{55422354-7353-4F34-A797-A2704568DE42}">
      <dgm:prSet/>
      <dgm:spPr/>
      <dgm:t>
        <a:bodyPr/>
        <a:lstStyle/>
        <a:p>
          <a:endParaRPr lang="es-ES"/>
        </a:p>
      </dgm:t>
    </dgm:pt>
    <dgm:pt modelId="{21B1FA32-94DA-4402-9D1F-F4B4ED4A173B}" type="sibTrans" cxnId="{55422354-7353-4F34-A797-A2704568DE42}">
      <dgm:prSet/>
      <dgm:spPr/>
      <dgm:t>
        <a:bodyPr/>
        <a:lstStyle/>
        <a:p>
          <a:endParaRPr lang="es-ES"/>
        </a:p>
      </dgm:t>
    </dgm:pt>
    <dgm:pt modelId="{C20AE62C-58A3-4552-965F-CD5487763B3F}" type="pres">
      <dgm:prSet presAssocID="{FA698C60-7407-4D41-BC5B-02895127B1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59B49B-0F7F-4524-B515-2C51A501E110}" type="pres">
      <dgm:prSet presAssocID="{828282FD-18AC-4765-8EFF-1DBEA6469918}" presName="parentText" presStyleLbl="node1" presStyleIdx="0" presStyleCnt="5" custScaleY="50481" custLinFactNeighborY="969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D1336C-6604-4DF4-871B-5DC36E0AD269}" type="pres">
      <dgm:prSet presAssocID="{66598D0D-883D-411D-808B-2D45EFE07698}" presName="spacer" presStyleCnt="0"/>
      <dgm:spPr/>
    </dgm:pt>
    <dgm:pt modelId="{BDD53E8A-F09E-48CD-9943-734753B967C3}" type="pres">
      <dgm:prSet presAssocID="{ABA067D7-385E-409F-A32E-904A41208EA8}" presName="parentText" presStyleLbl="node1" presStyleIdx="1" presStyleCnt="5" custScaleY="50481" custLinFactNeighborY="5912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F82A0E-BDA1-4E17-A268-D7F52D4BC761}" type="pres">
      <dgm:prSet presAssocID="{D299AE4E-CD10-4B8B-9754-25A2395F74D3}" presName="spacer" presStyleCnt="0"/>
      <dgm:spPr/>
    </dgm:pt>
    <dgm:pt modelId="{4715B8EC-7650-4342-82AC-CF70E0B5185C}" type="pres">
      <dgm:prSet presAssocID="{84E2DA33-420A-494E-BC39-62B9E8DDA5A9}" presName="parentText" presStyleLbl="node1" presStyleIdx="2" presStyleCnt="5" custScaleY="50481" custLinFactNeighborY="4577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242953-084D-4C05-9C43-C5DB35049AF8}" type="pres">
      <dgm:prSet presAssocID="{968E94E0-9946-44EC-9603-D3AB224799A5}" presName="spacer" presStyleCnt="0"/>
      <dgm:spPr/>
    </dgm:pt>
    <dgm:pt modelId="{0E12872D-2FA8-4CFC-945F-2E9E756C8CE3}" type="pres">
      <dgm:prSet presAssocID="{0AB97501-1D77-4526-A897-E229A744065C}" presName="parentText" presStyleLbl="node1" presStyleIdx="3" presStyleCnt="5" custScaleY="50481" custLinFactNeighborY="5029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BC6DFD-AEAE-4C7E-B572-D26B5866A853}" type="pres">
      <dgm:prSet presAssocID="{21B1FA32-94DA-4402-9D1F-F4B4ED4A173B}" presName="spacer" presStyleCnt="0"/>
      <dgm:spPr/>
    </dgm:pt>
    <dgm:pt modelId="{5DEDC740-EFF9-4479-BBDD-963AE70F6A36}" type="pres">
      <dgm:prSet presAssocID="{874F0283-BEC3-47BA-B03C-438A9C83AD97}" presName="parentText" presStyleLbl="node1" presStyleIdx="4" presStyleCnt="5" custScaleY="50481" custLinFactNeighborY="448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4FD6CF-7916-4F9C-A982-F4AE51874B76}" type="presOf" srcId="{0AB97501-1D77-4526-A897-E229A744065C}" destId="{0E12872D-2FA8-4CFC-945F-2E9E756C8CE3}" srcOrd="0" destOrd="0" presId="urn:microsoft.com/office/officeart/2005/8/layout/vList2"/>
    <dgm:cxn modelId="{FD153FB6-C6D5-4A2B-86BE-425A4A1AFE9D}" type="presOf" srcId="{ABA067D7-385E-409F-A32E-904A41208EA8}" destId="{BDD53E8A-F09E-48CD-9943-734753B967C3}" srcOrd="0" destOrd="0" presId="urn:microsoft.com/office/officeart/2005/8/layout/vList2"/>
    <dgm:cxn modelId="{98C1BB6B-6E2A-421E-9723-DD7FF371084C}" srcId="{FA698C60-7407-4D41-BC5B-02895127B104}" destId="{84E2DA33-420A-494E-BC39-62B9E8DDA5A9}" srcOrd="2" destOrd="0" parTransId="{F7A851E5-4700-45F4-94C0-DE840B8393AF}" sibTransId="{968E94E0-9946-44EC-9603-D3AB224799A5}"/>
    <dgm:cxn modelId="{EDDEC152-2D0C-4826-ACD5-049FBA56E7AA}" srcId="{FA698C60-7407-4D41-BC5B-02895127B104}" destId="{874F0283-BEC3-47BA-B03C-438A9C83AD97}" srcOrd="4" destOrd="0" parTransId="{F9FA0E93-8A31-405C-8E93-4EA44D961DC0}" sibTransId="{CB741020-E741-4D62-B522-CF531BCDAB00}"/>
    <dgm:cxn modelId="{840989F0-96CF-4848-9076-41B77BBD5559}" type="presOf" srcId="{874F0283-BEC3-47BA-B03C-438A9C83AD97}" destId="{5DEDC740-EFF9-4479-BBDD-963AE70F6A36}" srcOrd="0" destOrd="0" presId="urn:microsoft.com/office/officeart/2005/8/layout/vList2"/>
    <dgm:cxn modelId="{9287A6FC-FB11-495D-93FD-67C1BE99C2F7}" type="presOf" srcId="{828282FD-18AC-4765-8EFF-1DBEA6469918}" destId="{9B59B49B-0F7F-4524-B515-2C51A501E110}" srcOrd="0" destOrd="0" presId="urn:microsoft.com/office/officeart/2005/8/layout/vList2"/>
    <dgm:cxn modelId="{55422354-7353-4F34-A797-A2704568DE42}" srcId="{FA698C60-7407-4D41-BC5B-02895127B104}" destId="{0AB97501-1D77-4526-A897-E229A744065C}" srcOrd="3" destOrd="0" parTransId="{579D3849-73E0-43A0-BBEF-625275648557}" sibTransId="{21B1FA32-94DA-4402-9D1F-F4B4ED4A173B}"/>
    <dgm:cxn modelId="{C66EDEC7-CC73-4E2A-92E6-DD5F8818DCAC}" type="presOf" srcId="{FA698C60-7407-4D41-BC5B-02895127B104}" destId="{C20AE62C-58A3-4552-965F-CD5487763B3F}" srcOrd="0" destOrd="0" presId="urn:microsoft.com/office/officeart/2005/8/layout/vList2"/>
    <dgm:cxn modelId="{E2D83A97-3E42-4559-B8E5-629D938DFAAD}" srcId="{FA698C60-7407-4D41-BC5B-02895127B104}" destId="{ABA067D7-385E-409F-A32E-904A41208EA8}" srcOrd="1" destOrd="0" parTransId="{BDC852E3-735C-40E4-98A9-4F6FA028F94F}" sibTransId="{D299AE4E-CD10-4B8B-9754-25A2395F74D3}"/>
    <dgm:cxn modelId="{CF319DDC-BD90-4DEA-921F-91AB68FE8340}" srcId="{FA698C60-7407-4D41-BC5B-02895127B104}" destId="{828282FD-18AC-4765-8EFF-1DBEA6469918}" srcOrd="0" destOrd="0" parTransId="{E7EED0C7-B32B-4A81-A4C8-71D89C73C27F}" sibTransId="{66598D0D-883D-411D-808B-2D45EFE07698}"/>
    <dgm:cxn modelId="{53999B0D-8E77-44C1-8EFF-8B1CCF818B6E}" type="presOf" srcId="{84E2DA33-420A-494E-BC39-62B9E8DDA5A9}" destId="{4715B8EC-7650-4342-82AC-CF70E0B5185C}" srcOrd="0" destOrd="0" presId="urn:microsoft.com/office/officeart/2005/8/layout/vList2"/>
    <dgm:cxn modelId="{1D6F1C2E-493D-4942-A147-C074944B615D}" type="presParOf" srcId="{C20AE62C-58A3-4552-965F-CD5487763B3F}" destId="{9B59B49B-0F7F-4524-B515-2C51A501E110}" srcOrd="0" destOrd="0" presId="urn:microsoft.com/office/officeart/2005/8/layout/vList2"/>
    <dgm:cxn modelId="{8D1F6CE0-F72E-4296-9F49-B4D41B3E4CC9}" type="presParOf" srcId="{C20AE62C-58A3-4552-965F-CD5487763B3F}" destId="{D2D1336C-6604-4DF4-871B-5DC36E0AD269}" srcOrd="1" destOrd="0" presId="urn:microsoft.com/office/officeart/2005/8/layout/vList2"/>
    <dgm:cxn modelId="{AF882B10-6B89-42AD-AB9E-B099DA18993B}" type="presParOf" srcId="{C20AE62C-58A3-4552-965F-CD5487763B3F}" destId="{BDD53E8A-F09E-48CD-9943-734753B967C3}" srcOrd="2" destOrd="0" presId="urn:microsoft.com/office/officeart/2005/8/layout/vList2"/>
    <dgm:cxn modelId="{156709F0-C667-4CDE-B48D-F5E98A4FFCF1}" type="presParOf" srcId="{C20AE62C-58A3-4552-965F-CD5487763B3F}" destId="{D4F82A0E-BDA1-4E17-A268-D7F52D4BC761}" srcOrd="3" destOrd="0" presId="urn:microsoft.com/office/officeart/2005/8/layout/vList2"/>
    <dgm:cxn modelId="{F5C2A8EA-730F-40EA-B194-B4912354085D}" type="presParOf" srcId="{C20AE62C-58A3-4552-965F-CD5487763B3F}" destId="{4715B8EC-7650-4342-82AC-CF70E0B5185C}" srcOrd="4" destOrd="0" presId="urn:microsoft.com/office/officeart/2005/8/layout/vList2"/>
    <dgm:cxn modelId="{16525D84-7A6E-403A-A35E-D0AD0236CA43}" type="presParOf" srcId="{C20AE62C-58A3-4552-965F-CD5487763B3F}" destId="{BB242953-084D-4C05-9C43-C5DB35049AF8}" srcOrd="5" destOrd="0" presId="urn:microsoft.com/office/officeart/2005/8/layout/vList2"/>
    <dgm:cxn modelId="{0274B731-99DE-4269-8EDF-3FE36CD96A24}" type="presParOf" srcId="{C20AE62C-58A3-4552-965F-CD5487763B3F}" destId="{0E12872D-2FA8-4CFC-945F-2E9E756C8CE3}" srcOrd="6" destOrd="0" presId="urn:microsoft.com/office/officeart/2005/8/layout/vList2"/>
    <dgm:cxn modelId="{A331A912-2AE2-4C5B-B640-7C7B777D1495}" type="presParOf" srcId="{C20AE62C-58A3-4552-965F-CD5487763B3F}" destId="{7DBC6DFD-AEAE-4C7E-B572-D26B5866A853}" srcOrd="7" destOrd="0" presId="urn:microsoft.com/office/officeart/2005/8/layout/vList2"/>
    <dgm:cxn modelId="{E2B629C5-E861-4A08-A6B0-5CDC6FC96D95}" type="presParOf" srcId="{C20AE62C-58A3-4552-965F-CD5487763B3F}" destId="{5DEDC740-EFF9-4479-BBDD-963AE70F6A3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A5910-424E-46D7-A1E8-0E9BD063CAC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14249E-D2D6-4E61-8C8D-65DE9D0C088D}">
      <dgm:prSet phldrT="[Texto]" custT="1"/>
      <dgm:spPr/>
      <dgm:t>
        <a:bodyPr/>
        <a:lstStyle/>
        <a:p>
          <a:r>
            <a:rPr lang="es-ES" sz="3600" dirty="0" smtClean="0"/>
            <a:t>Quién</a:t>
          </a:r>
          <a:endParaRPr lang="es-ES" sz="3600" dirty="0"/>
        </a:p>
      </dgm:t>
    </dgm:pt>
    <dgm:pt modelId="{B2F151FF-DF65-402E-B7BF-F30E0DBCFD06}" type="parTrans" cxnId="{872D7168-4707-4220-8315-B6467A1B8BD5}">
      <dgm:prSet/>
      <dgm:spPr/>
      <dgm:t>
        <a:bodyPr/>
        <a:lstStyle/>
        <a:p>
          <a:endParaRPr lang="es-ES"/>
        </a:p>
      </dgm:t>
    </dgm:pt>
    <dgm:pt modelId="{8AA0BA2B-4B88-408B-B1E3-51C2486CD188}" type="sibTrans" cxnId="{872D7168-4707-4220-8315-B6467A1B8BD5}">
      <dgm:prSet/>
      <dgm:spPr/>
      <dgm:t>
        <a:bodyPr/>
        <a:lstStyle/>
        <a:p>
          <a:endParaRPr lang="es-ES"/>
        </a:p>
      </dgm:t>
    </dgm:pt>
    <dgm:pt modelId="{96248CEA-87B1-4F61-A3C4-8251C5065E84}">
      <dgm:prSet phldrT="[Texto]" custT="1"/>
      <dgm:spPr/>
      <dgm:t>
        <a:bodyPr/>
        <a:lstStyle/>
        <a:p>
          <a:r>
            <a:rPr lang="es-ES" sz="1800" dirty="0" smtClean="0"/>
            <a:t>Médico, Enfermera, Trabajo Social</a:t>
          </a:r>
          <a:endParaRPr lang="es-ES" sz="1800" dirty="0"/>
        </a:p>
      </dgm:t>
    </dgm:pt>
    <dgm:pt modelId="{CDFCCA20-A4FC-47CA-AFEA-CDC4C5247B1E}" type="parTrans" cxnId="{723AFCB0-02D1-4377-9CC6-CD27F5621107}">
      <dgm:prSet/>
      <dgm:spPr/>
      <dgm:t>
        <a:bodyPr/>
        <a:lstStyle/>
        <a:p>
          <a:endParaRPr lang="es-ES"/>
        </a:p>
      </dgm:t>
    </dgm:pt>
    <dgm:pt modelId="{B6ED7E69-A3DB-4426-BDC1-19B4BC57343A}" type="sibTrans" cxnId="{723AFCB0-02D1-4377-9CC6-CD27F5621107}">
      <dgm:prSet/>
      <dgm:spPr/>
      <dgm:t>
        <a:bodyPr/>
        <a:lstStyle/>
        <a:p>
          <a:endParaRPr lang="es-ES"/>
        </a:p>
      </dgm:t>
    </dgm:pt>
    <dgm:pt modelId="{9353594F-04B3-4F25-9162-853633ECD994}">
      <dgm:prSet phldrT="[Texto]" custT="1"/>
      <dgm:spPr/>
      <dgm:t>
        <a:bodyPr/>
        <a:lstStyle/>
        <a:p>
          <a:r>
            <a:rPr lang="es-ES" sz="3600" dirty="0" smtClean="0"/>
            <a:t>Dónde</a:t>
          </a:r>
          <a:endParaRPr lang="es-ES" sz="3600" dirty="0"/>
        </a:p>
      </dgm:t>
    </dgm:pt>
    <dgm:pt modelId="{EC41C96B-F07F-4B5A-958B-BAC3C4BD5087}" type="parTrans" cxnId="{54D7BDAB-141B-4A4D-935C-E485612BB183}">
      <dgm:prSet/>
      <dgm:spPr/>
      <dgm:t>
        <a:bodyPr/>
        <a:lstStyle/>
        <a:p>
          <a:endParaRPr lang="es-ES"/>
        </a:p>
      </dgm:t>
    </dgm:pt>
    <dgm:pt modelId="{36F8EB54-4BF7-4783-9C8E-F3D26EA84FF3}" type="sibTrans" cxnId="{54D7BDAB-141B-4A4D-935C-E485612BB183}">
      <dgm:prSet/>
      <dgm:spPr/>
      <dgm:t>
        <a:bodyPr/>
        <a:lstStyle/>
        <a:p>
          <a:endParaRPr lang="es-ES"/>
        </a:p>
      </dgm:t>
    </dgm:pt>
    <dgm:pt modelId="{5CC15D5E-7B15-4ABE-9BDF-8ED8DE9151CE}">
      <dgm:prSet phldrT="[Texto]" custT="1"/>
      <dgm:spPr/>
      <dgm:t>
        <a:bodyPr/>
        <a:lstStyle/>
        <a:p>
          <a:r>
            <a:rPr lang="es-ES" sz="1800" dirty="0" smtClean="0"/>
            <a:t>Domicilio</a:t>
          </a:r>
          <a:endParaRPr lang="es-ES" sz="1800" dirty="0"/>
        </a:p>
      </dgm:t>
    </dgm:pt>
    <dgm:pt modelId="{094B9C84-478F-43AE-9013-C01C931BC277}" type="parTrans" cxnId="{C8999A31-536C-4B93-AAE5-455DBC8D7BA4}">
      <dgm:prSet/>
      <dgm:spPr/>
      <dgm:t>
        <a:bodyPr/>
        <a:lstStyle/>
        <a:p>
          <a:endParaRPr lang="es-ES"/>
        </a:p>
      </dgm:t>
    </dgm:pt>
    <dgm:pt modelId="{EC76B969-AB52-4800-97D0-F8F8D5CAAA24}" type="sibTrans" cxnId="{C8999A31-536C-4B93-AAE5-455DBC8D7BA4}">
      <dgm:prSet/>
      <dgm:spPr/>
      <dgm:t>
        <a:bodyPr/>
        <a:lstStyle/>
        <a:p>
          <a:endParaRPr lang="es-ES"/>
        </a:p>
      </dgm:t>
    </dgm:pt>
    <dgm:pt modelId="{9ACF89D3-D51E-42B8-94F3-0E820558DCCA}">
      <dgm:prSet phldrT="[Texto]" custT="1"/>
      <dgm:spPr/>
      <dgm:t>
        <a:bodyPr/>
        <a:lstStyle/>
        <a:p>
          <a:r>
            <a:rPr lang="es-ES" sz="1800" dirty="0" smtClean="0"/>
            <a:t>Consulta C Salud</a:t>
          </a:r>
          <a:endParaRPr lang="es-ES" sz="1800" dirty="0"/>
        </a:p>
      </dgm:t>
    </dgm:pt>
    <dgm:pt modelId="{32170F16-C52D-4A0D-BD64-B00E5F44B8BD}" type="parTrans" cxnId="{85410A69-3CC2-4142-93BB-70218C84B96D}">
      <dgm:prSet/>
      <dgm:spPr/>
      <dgm:t>
        <a:bodyPr/>
        <a:lstStyle/>
        <a:p>
          <a:endParaRPr lang="es-ES"/>
        </a:p>
      </dgm:t>
    </dgm:pt>
    <dgm:pt modelId="{E378028F-39E7-41D2-A020-E38D8CD6A355}" type="sibTrans" cxnId="{85410A69-3CC2-4142-93BB-70218C84B96D}">
      <dgm:prSet/>
      <dgm:spPr/>
      <dgm:t>
        <a:bodyPr/>
        <a:lstStyle/>
        <a:p>
          <a:endParaRPr lang="es-ES"/>
        </a:p>
      </dgm:t>
    </dgm:pt>
    <dgm:pt modelId="{A242A0C5-95D3-4CC9-B54C-F71612453663}">
      <dgm:prSet phldrT="[Texto]" custT="1"/>
      <dgm:spPr/>
      <dgm:t>
        <a:bodyPr/>
        <a:lstStyle/>
        <a:p>
          <a:r>
            <a:rPr lang="es-ES" sz="1800" dirty="0" smtClean="0"/>
            <a:t>Instrumento IDC-Pal/ PAI CP</a:t>
          </a:r>
          <a:endParaRPr lang="es-ES" sz="1800" dirty="0"/>
        </a:p>
      </dgm:t>
    </dgm:pt>
    <dgm:pt modelId="{38CAC60C-AB9A-4436-A969-DA1161334D7C}" type="parTrans" cxnId="{A9BC972F-8F90-453E-9459-D092BEA2F9D4}">
      <dgm:prSet/>
      <dgm:spPr/>
      <dgm:t>
        <a:bodyPr/>
        <a:lstStyle/>
        <a:p>
          <a:endParaRPr lang="es-ES"/>
        </a:p>
      </dgm:t>
    </dgm:pt>
    <dgm:pt modelId="{00060408-D93E-49E3-8EAA-8E84400C6387}" type="sibTrans" cxnId="{A9BC972F-8F90-453E-9459-D092BEA2F9D4}">
      <dgm:prSet/>
      <dgm:spPr/>
      <dgm:t>
        <a:bodyPr/>
        <a:lstStyle/>
        <a:p>
          <a:endParaRPr lang="es-ES"/>
        </a:p>
      </dgm:t>
    </dgm:pt>
    <dgm:pt modelId="{9EAD619B-CB80-4CC3-9FA0-92B0BDA570F2}">
      <dgm:prSet phldrT="[Texto]" custT="1"/>
      <dgm:spPr/>
      <dgm:t>
        <a:bodyPr/>
        <a:lstStyle/>
        <a:p>
          <a:r>
            <a:rPr lang="es-ES" sz="3600" dirty="0" smtClean="0"/>
            <a:t>Cuándo</a:t>
          </a:r>
          <a:endParaRPr lang="es-ES" sz="3600" dirty="0"/>
        </a:p>
      </dgm:t>
    </dgm:pt>
    <dgm:pt modelId="{B77110E0-3322-4BA7-8344-10FBFB96526D}" type="parTrans" cxnId="{91922FAB-D2FD-4209-9D5E-8D8CCB19EE9A}">
      <dgm:prSet/>
      <dgm:spPr/>
      <dgm:t>
        <a:bodyPr/>
        <a:lstStyle/>
        <a:p>
          <a:endParaRPr lang="es-ES"/>
        </a:p>
      </dgm:t>
    </dgm:pt>
    <dgm:pt modelId="{7D28E24E-0795-48B5-8624-6D2BD8F52D77}" type="sibTrans" cxnId="{91922FAB-D2FD-4209-9D5E-8D8CCB19EE9A}">
      <dgm:prSet/>
      <dgm:spPr/>
      <dgm:t>
        <a:bodyPr/>
        <a:lstStyle/>
        <a:p>
          <a:endParaRPr lang="es-ES"/>
        </a:p>
      </dgm:t>
    </dgm:pt>
    <dgm:pt modelId="{7227DC22-2542-49E4-B2C9-712DDA6E530A}">
      <dgm:prSet phldrT="[Texto]" custT="1"/>
      <dgm:spPr/>
      <dgm:t>
        <a:bodyPr/>
        <a:lstStyle/>
        <a:p>
          <a:r>
            <a:rPr lang="es-ES" sz="1800" dirty="0" smtClean="0"/>
            <a:t>Tras identificar necesidades paliativas</a:t>
          </a:r>
          <a:endParaRPr lang="es-ES" sz="1800" dirty="0"/>
        </a:p>
      </dgm:t>
    </dgm:pt>
    <dgm:pt modelId="{B33211F8-4347-4E93-BE43-10AE7CBC8E93}" type="parTrans" cxnId="{F427BCF0-96F6-484C-9FA9-C8AB1C976CCD}">
      <dgm:prSet/>
      <dgm:spPr/>
      <dgm:t>
        <a:bodyPr/>
        <a:lstStyle/>
        <a:p>
          <a:endParaRPr lang="es-ES"/>
        </a:p>
      </dgm:t>
    </dgm:pt>
    <dgm:pt modelId="{9A58042A-B376-4300-A08F-B5F158F1BCF6}" type="sibTrans" cxnId="{F427BCF0-96F6-484C-9FA9-C8AB1C976CCD}">
      <dgm:prSet/>
      <dgm:spPr/>
      <dgm:t>
        <a:bodyPr/>
        <a:lstStyle/>
        <a:p>
          <a:endParaRPr lang="es-ES"/>
        </a:p>
      </dgm:t>
    </dgm:pt>
    <dgm:pt modelId="{77CBE887-BCF1-49B2-B97E-7F862D399282}">
      <dgm:prSet phldrT="[Texto]" custT="1"/>
      <dgm:spPr/>
      <dgm:t>
        <a:bodyPr/>
        <a:lstStyle/>
        <a:p>
          <a:r>
            <a:rPr lang="es-ES" sz="3600" dirty="0" smtClean="0"/>
            <a:t>Cómo</a:t>
          </a:r>
          <a:endParaRPr lang="es-ES" sz="3600" dirty="0"/>
        </a:p>
      </dgm:t>
    </dgm:pt>
    <dgm:pt modelId="{AEBDD9AD-ACF8-4E1E-8AC0-9AAE85C7AD7F}" type="parTrans" cxnId="{D51E3F1D-C13F-4CCE-8753-3577AAA8404B}">
      <dgm:prSet/>
      <dgm:spPr/>
      <dgm:t>
        <a:bodyPr/>
        <a:lstStyle/>
        <a:p>
          <a:endParaRPr lang="es-ES"/>
        </a:p>
      </dgm:t>
    </dgm:pt>
    <dgm:pt modelId="{454335B0-5BF6-4358-BB87-A1BB7BEB7354}" type="sibTrans" cxnId="{D51E3F1D-C13F-4CCE-8753-3577AAA8404B}">
      <dgm:prSet/>
      <dgm:spPr/>
      <dgm:t>
        <a:bodyPr/>
        <a:lstStyle/>
        <a:p>
          <a:endParaRPr lang="es-ES"/>
        </a:p>
      </dgm:t>
    </dgm:pt>
    <dgm:pt modelId="{119F1E51-A7CD-4C38-A66E-06E957FA5B93}">
      <dgm:prSet phldrT="[Texto]" custT="1"/>
      <dgm:spPr/>
      <dgm:t>
        <a:bodyPr/>
        <a:lstStyle/>
        <a:p>
          <a:r>
            <a:rPr lang="es-ES" sz="1800" dirty="0" smtClean="0"/>
            <a:t>Valoración integral</a:t>
          </a:r>
          <a:endParaRPr lang="es-ES" sz="1800" dirty="0"/>
        </a:p>
      </dgm:t>
    </dgm:pt>
    <dgm:pt modelId="{2F56C25F-5707-47AD-9592-2AAE6ECEB258}" type="parTrans" cxnId="{84752737-2E32-4572-ABD9-5888D2960510}">
      <dgm:prSet/>
      <dgm:spPr/>
      <dgm:t>
        <a:bodyPr/>
        <a:lstStyle/>
        <a:p>
          <a:endParaRPr lang="es-ES"/>
        </a:p>
      </dgm:t>
    </dgm:pt>
    <dgm:pt modelId="{5F85215E-2E0C-4C49-9A0C-BC650E43BD1D}" type="sibTrans" cxnId="{84752737-2E32-4572-ABD9-5888D2960510}">
      <dgm:prSet/>
      <dgm:spPr/>
      <dgm:t>
        <a:bodyPr/>
        <a:lstStyle/>
        <a:p>
          <a:endParaRPr lang="es-ES"/>
        </a:p>
      </dgm:t>
    </dgm:pt>
    <dgm:pt modelId="{A264007D-470C-4BE8-83C7-C2178B55A58C}">
      <dgm:prSet phldrT="[Texto]" custT="1"/>
      <dgm:spPr/>
      <dgm:t>
        <a:bodyPr/>
        <a:lstStyle/>
        <a:p>
          <a:r>
            <a:rPr lang="es-ES" sz="3600" dirty="0" smtClean="0"/>
            <a:t>Qué</a:t>
          </a:r>
          <a:endParaRPr lang="es-ES" sz="3600" dirty="0"/>
        </a:p>
      </dgm:t>
    </dgm:pt>
    <dgm:pt modelId="{D603A00D-7FDD-4796-8441-9D46B1A9C549}" type="sibTrans" cxnId="{7CB99E96-FF1F-41D2-BB8C-8C81954EFC8E}">
      <dgm:prSet/>
      <dgm:spPr/>
      <dgm:t>
        <a:bodyPr/>
        <a:lstStyle/>
        <a:p>
          <a:endParaRPr lang="es-ES"/>
        </a:p>
      </dgm:t>
    </dgm:pt>
    <dgm:pt modelId="{9012B8E8-55C5-400F-83EE-7B5AABD3A146}" type="parTrans" cxnId="{7CB99E96-FF1F-41D2-BB8C-8C81954EFC8E}">
      <dgm:prSet/>
      <dgm:spPr/>
      <dgm:t>
        <a:bodyPr/>
        <a:lstStyle/>
        <a:p>
          <a:endParaRPr lang="es-ES"/>
        </a:p>
      </dgm:t>
    </dgm:pt>
    <dgm:pt modelId="{08F46AF5-7957-45B4-A9DA-441881D10147}">
      <dgm:prSet phldrT="[Texto]" custT="1"/>
      <dgm:spPr/>
      <dgm:t>
        <a:bodyPr/>
        <a:lstStyle/>
        <a:p>
          <a:r>
            <a:rPr lang="es-ES" sz="1800" dirty="0" smtClean="0"/>
            <a:t>Valoración socio-familiar</a:t>
          </a:r>
          <a:endParaRPr lang="es-ES" sz="1800" dirty="0"/>
        </a:p>
      </dgm:t>
    </dgm:pt>
    <dgm:pt modelId="{65D81595-B40E-445F-8608-7BD20693DE47}" type="parTrans" cxnId="{4132D5DC-E227-4FD2-8362-A3B84C82DF56}">
      <dgm:prSet/>
      <dgm:spPr/>
      <dgm:t>
        <a:bodyPr/>
        <a:lstStyle/>
        <a:p>
          <a:endParaRPr lang="es-ES"/>
        </a:p>
      </dgm:t>
    </dgm:pt>
    <dgm:pt modelId="{69F18471-F3DE-4062-B9B2-8D02EBC94AC6}" type="sibTrans" cxnId="{4132D5DC-E227-4FD2-8362-A3B84C82DF56}">
      <dgm:prSet/>
      <dgm:spPr/>
      <dgm:t>
        <a:bodyPr/>
        <a:lstStyle/>
        <a:p>
          <a:endParaRPr lang="es-ES"/>
        </a:p>
      </dgm:t>
    </dgm:pt>
    <dgm:pt modelId="{E6EA2863-5ACD-4F2B-AAEC-BBD0BB6103DD}">
      <dgm:prSet phldrT="[Texto]" custT="1"/>
      <dgm:spPr/>
      <dgm:t>
        <a:bodyPr/>
        <a:lstStyle/>
        <a:p>
          <a:r>
            <a:rPr lang="es-ES" sz="1800" dirty="0" smtClean="0"/>
            <a:t>Valoración del cuidador principal</a:t>
          </a:r>
          <a:endParaRPr lang="es-ES" sz="1800" dirty="0"/>
        </a:p>
      </dgm:t>
    </dgm:pt>
    <dgm:pt modelId="{F50374DD-DA36-497D-97D4-926B922753C1}" type="parTrans" cxnId="{167F90CB-6751-4883-9A86-960E5B357806}">
      <dgm:prSet/>
      <dgm:spPr/>
      <dgm:t>
        <a:bodyPr/>
        <a:lstStyle/>
        <a:p>
          <a:endParaRPr lang="es-ES"/>
        </a:p>
      </dgm:t>
    </dgm:pt>
    <dgm:pt modelId="{2C81295F-E1C7-490A-87F5-55FE2A3D0404}" type="sibTrans" cxnId="{167F90CB-6751-4883-9A86-960E5B357806}">
      <dgm:prSet/>
      <dgm:spPr/>
      <dgm:t>
        <a:bodyPr/>
        <a:lstStyle/>
        <a:p>
          <a:endParaRPr lang="es-ES"/>
        </a:p>
      </dgm:t>
    </dgm:pt>
    <dgm:pt modelId="{3507627E-1C1B-4093-B5C5-CE926D181D53}">
      <dgm:prSet phldrT="[Texto]" custT="1"/>
      <dgm:spPr/>
      <dgm:t>
        <a:bodyPr/>
        <a:lstStyle/>
        <a:p>
          <a:r>
            <a:rPr lang="es-ES" sz="1800" dirty="0" smtClean="0"/>
            <a:t>Determinar si apoyo ESDCP/HADO</a:t>
          </a:r>
          <a:endParaRPr lang="es-ES" sz="1800" dirty="0"/>
        </a:p>
      </dgm:t>
    </dgm:pt>
    <dgm:pt modelId="{712F337C-9A2D-494F-9564-02BE62F73466}" type="parTrans" cxnId="{DE47F546-0FE3-463D-AC28-2054D4D542A8}">
      <dgm:prSet/>
      <dgm:spPr/>
      <dgm:t>
        <a:bodyPr/>
        <a:lstStyle/>
        <a:p>
          <a:endParaRPr lang="es-ES"/>
        </a:p>
      </dgm:t>
    </dgm:pt>
    <dgm:pt modelId="{F7B7C467-E86E-42D4-99D1-34D30F15D2D8}" type="sibTrans" cxnId="{DE47F546-0FE3-463D-AC28-2054D4D542A8}">
      <dgm:prSet/>
      <dgm:spPr/>
      <dgm:t>
        <a:bodyPr/>
        <a:lstStyle/>
        <a:p>
          <a:endParaRPr lang="es-ES"/>
        </a:p>
      </dgm:t>
    </dgm:pt>
    <dgm:pt modelId="{FF0C5258-9CC5-4F0F-ADE8-957F3C7E0511}" type="pres">
      <dgm:prSet presAssocID="{BA7A5910-424E-46D7-A1E8-0E9BD063CA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E37DCC-C63E-473D-8118-6EAE0F4BAD5A}" type="pres">
      <dgm:prSet presAssocID="{BD14249E-D2D6-4E61-8C8D-65DE9D0C088D}" presName="linNode" presStyleCnt="0"/>
      <dgm:spPr/>
      <dgm:t>
        <a:bodyPr/>
        <a:lstStyle/>
        <a:p>
          <a:endParaRPr lang="es-ES"/>
        </a:p>
      </dgm:t>
    </dgm:pt>
    <dgm:pt modelId="{2866C66A-B81A-498D-903B-4C4B924EC92A}" type="pres">
      <dgm:prSet presAssocID="{BD14249E-D2D6-4E61-8C8D-65DE9D0C088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5B35B-0D04-4B4F-89DD-465D885A4718}" type="pres">
      <dgm:prSet presAssocID="{BD14249E-D2D6-4E61-8C8D-65DE9D0C088D}" presName="descendantText" presStyleLbl="alignAccFollowNode1" presStyleIdx="0" presStyleCnt="5" custScaleX="148826" custLinFactNeighborX="-371" custLinFactNeighborY="108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12857-328B-47F9-8D34-2E3AB51B12B3}" type="pres">
      <dgm:prSet presAssocID="{8AA0BA2B-4B88-408B-B1E3-51C2486CD188}" presName="sp" presStyleCnt="0"/>
      <dgm:spPr/>
      <dgm:t>
        <a:bodyPr/>
        <a:lstStyle/>
        <a:p>
          <a:endParaRPr lang="es-ES"/>
        </a:p>
      </dgm:t>
    </dgm:pt>
    <dgm:pt modelId="{24703153-03E3-4954-BDB2-A01E475EA303}" type="pres">
      <dgm:prSet presAssocID="{9353594F-04B3-4F25-9162-853633ECD994}" presName="linNode" presStyleCnt="0"/>
      <dgm:spPr/>
      <dgm:t>
        <a:bodyPr/>
        <a:lstStyle/>
        <a:p>
          <a:endParaRPr lang="es-ES"/>
        </a:p>
      </dgm:t>
    </dgm:pt>
    <dgm:pt modelId="{165E1C57-FE9D-4E0F-842C-01A51FEC19A3}" type="pres">
      <dgm:prSet presAssocID="{9353594F-04B3-4F25-9162-853633ECD9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0F2DC-ECEC-4401-A08E-F1BD09357AED}" type="pres">
      <dgm:prSet presAssocID="{9353594F-04B3-4F25-9162-853633ECD994}" presName="descendantText" presStyleLbl="alignAccFollowNode1" presStyleIdx="1" presStyleCnt="5" custScaleX="133275" custLinFactNeighborY="42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767B1-A411-48D6-BA49-63C896709B36}" type="pres">
      <dgm:prSet presAssocID="{36F8EB54-4BF7-4783-9C8E-F3D26EA84FF3}" presName="sp" presStyleCnt="0"/>
      <dgm:spPr/>
      <dgm:t>
        <a:bodyPr/>
        <a:lstStyle/>
        <a:p>
          <a:endParaRPr lang="es-ES"/>
        </a:p>
      </dgm:t>
    </dgm:pt>
    <dgm:pt modelId="{FBC5452C-0765-4C4D-951A-1870258D8F98}" type="pres">
      <dgm:prSet presAssocID="{9EAD619B-CB80-4CC3-9FA0-92B0BDA570F2}" presName="linNode" presStyleCnt="0"/>
      <dgm:spPr/>
      <dgm:t>
        <a:bodyPr/>
        <a:lstStyle/>
        <a:p>
          <a:endParaRPr lang="es-ES"/>
        </a:p>
      </dgm:t>
    </dgm:pt>
    <dgm:pt modelId="{DF2008C7-A7A8-4D9A-A77F-4764C356C47E}" type="pres">
      <dgm:prSet presAssocID="{9EAD619B-CB80-4CC3-9FA0-92B0BDA570F2}" presName="parentText" presStyleLbl="node1" presStyleIdx="2" presStyleCnt="5" custScaleX="10368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C6B49-54E8-4C9F-B42D-A23F9EBD2405}" type="pres">
      <dgm:prSet presAssocID="{9EAD619B-CB80-4CC3-9FA0-92B0BDA570F2}" presName="descendantText" presStyleLbl="alignAccFollowNode1" presStyleIdx="2" presStyleCnt="5" custScaleX="111668" custLinFactNeighborY="56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764A9-7CC8-4D25-8D9F-632D94FAA4F7}" type="pres">
      <dgm:prSet presAssocID="{7D28E24E-0795-48B5-8624-6D2BD8F52D77}" presName="sp" presStyleCnt="0"/>
      <dgm:spPr/>
      <dgm:t>
        <a:bodyPr/>
        <a:lstStyle/>
        <a:p>
          <a:endParaRPr lang="es-ES"/>
        </a:p>
      </dgm:t>
    </dgm:pt>
    <dgm:pt modelId="{6EDC9B87-C8F7-4EBB-A2FD-1D3E85E8A4C7}" type="pres">
      <dgm:prSet presAssocID="{A264007D-470C-4BE8-83C7-C2178B55A58C}" presName="linNode" presStyleCnt="0"/>
      <dgm:spPr/>
      <dgm:t>
        <a:bodyPr/>
        <a:lstStyle/>
        <a:p>
          <a:endParaRPr lang="es-ES"/>
        </a:p>
      </dgm:t>
    </dgm:pt>
    <dgm:pt modelId="{BA52EE84-32D5-41D1-AC0F-231792B6AF29}" type="pres">
      <dgm:prSet presAssocID="{A264007D-470C-4BE8-83C7-C2178B55A58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4FA416-B346-48A5-9FFC-714DC869A0AA}" type="pres">
      <dgm:prSet presAssocID="{A264007D-470C-4BE8-83C7-C2178B55A58C}" presName="descendantText" presStyleLbl="alignAccFollowNode1" presStyleIdx="3" presStyleCnt="5" custScaleX="205118" custScaleY="217635" custLinFactNeighborY="11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72AFA5-7569-49E4-93F4-755DBF63DB70}" type="pres">
      <dgm:prSet presAssocID="{D603A00D-7FDD-4796-8441-9D46B1A9C549}" presName="sp" presStyleCnt="0"/>
      <dgm:spPr/>
      <dgm:t>
        <a:bodyPr/>
        <a:lstStyle/>
        <a:p>
          <a:endParaRPr lang="es-ES"/>
        </a:p>
      </dgm:t>
    </dgm:pt>
    <dgm:pt modelId="{6534A1DD-4D56-42BA-96A5-8BD0FF4BCFA2}" type="pres">
      <dgm:prSet presAssocID="{77CBE887-BCF1-49B2-B97E-7F862D399282}" presName="linNode" presStyleCnt="0"/>
      <dgm:spPr/>
      <dgm:t>
        <a:bodyPr/>
        <a:lstStyle/>
        <a:p>
          <a:endParaRPr lang="es-ES"/>
        </a:p>
      </dgm:t>
    </dgm:pt>
    <dgm:pt modelId="{F6B87D73-EEF8-4072-9255-C5485FF2C3E1}" type="pres">
      <dgm:prSet presAssocID="{77CBE887-BCF1-49B2-B97E-7F862D399282}" presName="parentText" presStyleLbl="node1" presStyleIdx="4" presStyleCnt="5" custScaleX="8870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48834-EA39-4001-8A63-8A54ED104009}" type="pres">
      <dgm:prSet presAssocID="{77CBE887-BCF1-49B2-B97E-7F862D399282}" presName="descendantText" presStyleLbl="alignAccFollowNode1" presStyleIdx="4" presStyleCnt="5" custScaleX="127432" custScaleY="105472" custLinFactNeighborY="16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57237E-8623-42DE-A6EA-1D1C9C6BD4F8}" type="presOf" srcId="{9ACF89D3-D51E-42B8-94F3-0E820558DCCA}" destId="{BC80F2DC-ECEC-4401-A08E-F1BD09357AED}" srcOrd="0" destOrd="1" presId="urn:microsoft.com/office/officeart/2005/8/layout/vList5"/>
    <dgm:cxn modelId="{DF792061-EB32-4969-9FC4-7DEE5EFAE3CD}" type="presOf" srcId="{E6EA2863-5ACD-4F2B-AAEC-BBD0BB6103DD}" destId="{0A4FA416-B346-48A5-9FFC-714DC869A0AA}" srcOrd="0" destOrd="2" presId="urn:microsoft.com/office/officeart/2005/8/layout/vList5"/>
    <dgm:cxn modelId="{02985D77-4F27-4C77-BCEF-69195EA8A7D0}" type="presOf" srcId="{9EAD619B-CB80-4CC3-9FA0-92B0BDA570F2}" destId="{DF2008C7-A7A8-4D9A-A77F-4764C356C47E}" srcOrd="0" destOrd="0" presId="urn:microsoft.com/office/officeart/2005/8/layout/vList5"/>
    <dgm:cxn modelId="{872D7168-4707-4220-8315-B6467A1B8BD5}" srcId="{BA7A5910-424E-46D7-A1E8-0E9BD063CAC8}" destId="{BD14249E-D2D6-4E61-8C8D-65DE9D0C088D}" srcOrd="0" destOrd="0" parTransId="{B2F151FF-DF65-402E-B7BF-F30E0DBCFD06}" sibTransId="{8AA0BA2B-4B88-408B-B1E3-51C2486CD188}"/>
    <dgm:cxn modelId="{A9BC972F-8F90-453E-9459-D092BEA2F9D4}" srcId="{77CBE887-BCF1-49B2-B97E-7F862D399282}" destId="{A242A0C5-95D3-4CC9-B54C-F71612453663}" srcOrd="0" destOrd="0" parTransId="{38CAC60C-AB9A-4436-A969-DA1161334D7C}" sibTransId="{00060408-D93E-49E3-8EAA-8E84400C6387}"/>
    <dgm:cxn modelId="{C7F99581-3CE3-4BE2-8CD6-E13C9F219771}" type="presOf" srcId="{7227DC22-2542-49E4-B2C9-712DDA6E530A}" destId="{3EBC6B49-54E8-4C9F-B42D-A23F9EBD2405}" srcOrd="0" destOrd="0" presId="urn:microsoft.com/office/officeart/2005/8/layout/vList5"/>
    <dgm:cxn modelId="{84752737-2E32-4572-ABD9-5888D2960510}" srcId="{A264007D-470C-4BE8-83C7-C2178B55A58C}" destId="{119F1E51-A7CD-4C38-A66E-06E957FA5B93}" srcOrd="0" destOrd="0" parTransId="{2F56C25F-5707-47AD-9592-2AAE6ECEB258}" sibTransId="{5F85215E-2E0C-4C49-9A0C-BC650E43BD1D}"/>
    <dgm:cxn modelId="{8BDD171A-C1E7-406A-9B13-8D313205313A}" type="presOf" srcId="{3507627E-1C1B-4093-B5C5-CE926D181D53}" destId="{0A4FA416-B346-48A5-9FFC-714DC869A0AA}" srcOrd="0" destOrd="3" presId="urn:microsoft.com/office/officeart/2005/8/layout/vList5"/>
    <dgm:cxn modelId="{F427BCF0-96F6-484C-9FA9-C8AB1C976CCD}" srcId="{9EAD619B-CB80-4CC3-9FA0-92B0BDA570F2}" destId="{7227DC22-2542-49E4-B2C9-712DDA6E530A}" srcOrd="0" destOrd="0" parTransId="{B33211F8-4347-4E93-BE43-10AE7CBC8E93}" sibTransId="{9A58042A-B376-4300-A08F-B5F158F1BCF6}"/>
    <dgm:cxn modelId="{EFD78CE1-B227-4736-9084-2EFE93A578BD}" type="presOf" srcId="{9353594F-04B3-4F25-9162-853633ECD994}" destId="{165E1C57-FE9D-4E0F-842C-01A51FEC19A3}" srcOrd="0" destOrd="0" presId="urn:microsoft.com/office/officeart/2005/8/layout/vList5"/>
    <dgm:cxn modelId="{4132D5DC-E227-4FD2-8362-A3B84C82DF56}" srcId="{A264007D-470C-4BE8-83C7-C2178B55A58C}" destId="{08F46AF5-7957-45B4-A9DA-441881D10147}" srcOrd="1" destOrd="0" parTransId="{65D81595-B40E-445F-8608-7BD20693DE47}" sibTransId="{69F18471-F3DE-4062-B9B2-8D02EBC94AC6}"/>
    <dgm:cxn modelId="{167F90CB-6751-4883-9A86-960E5B357806}" srcId="{A264007D-470C-4BE8-83C7-C2178B55A58C}" destId="{E6EA2863-5ACD-4F2B-AAEC-BBD0BB6103DD}" srcOrd="2" destOrd="0" parTransId="{F50374DD-DA36-497D-97D4-926B922753C1}" sibTransId="{2C81295F-E1C7-490A-87F5-55FE2A3D0404}"/>
    <dgm:cxn modelId="{D557BADE-DEF3-4B9D-BA27-2758E3230E52}" type="presOf" srcId="{A264007D-470C-4BE8-83C7-C2178B55A58C}" destId="{BA52EE84-32D5-41D1-AC0F-231792B6AF29}" srcOrd="0" destOrd="0" presId="urn:microsoft.com/office/officeart/2005/8/layout/vList5"/>
    <dgm:cxn modelId="{585A026F-E159-4685-81AB-95CF8DA8D5E4}" type="presOf" srcId="{BD14249E-D2D6-4E61-8C8D-65DE9D0C088D}" destId="{2866C66A-B81A-498D-903B-4C4B924EC92A}" srcOrd="0" destOrd="0" presId="urn:microsoft.com/office/officeart/2005/8/layout/vList5"/>
    <dgm:cxn modelId="{91922FAB-D2FD-4209-9D5E-8D8CCB19EE9A}" srcId="{BA7A5910-424E-46D7-A1E8-0E9BD063CAC8}" destId="{9EAD619B-CB80-4CC3-9FA0-92B0BDA570F2}" srcOrd="2" destOrd="0" parTransId="{B77110E0-3322-4BA7-8344-10FBFB96526D}" sibTransId="{7D28E24E-0795-48B5-8624-6D2BD8F52D77}"/>
    <dgm:cxn modelId="{54D7BDAB-141B-4A4D-935C-E485612BB183}" srcId="{BA7A5910-424E-46D7-A1E8-0E9BD063CAC8}" destId="{9353594F-04B3-4F25-9162-853633ECD994}" srcOrd="1" destOrd="0" parTransId="{EC41C96B-F07F-4B5A-958B-BAC3C4BD5087}" sibTransId="{36F8EB54-4BF7-4783-9C8E-F3D26EA84FF3}"/>
    <dgm:cxn modelId="{47F3997B-DB79-47E4-A76B-BA5080D4D492}" type="presOf" srcId="{A242A0C5-95D3-4CC9-B54C-F71612453663}" destId="{40E48834-EA39-4001-8A63-8A54ED104009}" srcOrd="0" destOrd="0" presId="urn:microsoft.com/office/officeart/2005/8/layout/vList5"/>
    <dgm:cxn modelId="{723AFCB0-02D1-4377-9CC6-CD27F5621107}" srcId="{BD14249E-D2D6-4E61-8C8D-65DE9D0C088D}" destId="{96248CEA-87B1-4F61-A3C4-8251C5065E84}" srcOrd="0" destOrd="0" parTransId="{CDFCCA20-A4FC-47CA-AFEA-CDC4C5247B1E}" sibTransId="{B6ED7E69-A3DB-4426-BDC1-19B4BC57343A}"/>
    <dgm:cxn modelId="{DE47F546-0FE3-463D-AC28-2054D4D542A8}" srcId="{A264007D-470C-4BE8-83C7-C2178B55A58C}" destId="{3507627E-1C1B-4093-B5C5-CE926D181D53}" srcOrd="3" destOrd="0" parTransId="{712F337C-9A2D-494F-9564-02BE62F73466}" sibTransId="{F7B7C467-E86E-42D4-99D1-34D30F15D2D8}"/>
    <dgm:cxn modelId="{75A361FC-D438-4713-859D-817D9A8DE637}" type="presOf" srcId="{08F46AF5-7957-45B4-A9DA-441881D10147}" destId="{0A4FA416-B346-48A5-9FFC-714DC869A0AA}" srcOrd="0" destOrd="1" presId="urn:microsoft.com/office/officeart/2005/8/layout/vList5"/>
    <dgm:cxn modelId="{C8999A31-536C-4B93-AAE5-455DBC8D7BA4}" srcId="{9353594F-04B3-4F25-9162-853633ECD994}" destId="{5CC15D5E-7B15-4ABE-9BDF-8ED8DE9151CE}" srcOrd="0" destOrd="0" parTransId="{094B9C84-478F-43AE-9013-C01C931BC277}" sibTransId="{EC76B969-AB52-4800-97D0-F8F8D5CAAA24}"/>
    <dgm:cxn modelId="{4E1897BB-E7F2-493B-B95F-517ADB30F412}" type="presOf" srcId="{BA7A5910-424E-46D7-A1E8-0E9BD063CAC8}" destId="{FF0C5258-9CC5-4F0F-ADE8-957F3C7E0511}" srcOrd="0" destOrd="0" presId="urn:microsoft.com/office/officeart/2005/8/layout/vList5"/>
    <dgm:cxn modelId="{D51E3F1D-C13F-4CCE-8753-3577AAA8404B}" srcId="{BA7A5910-424E-46D7-A1E8-0E9BD063CAC8}" destId="{77CBE887-BCF1-49B2-B97E-7F862D399282}" srcOrd="4" destOrd="0" parTransId="{AEBDD9AD-ACF8-4E1E-8AC0-9AAE85C7AD7F}" sibTransId="{454335B0-5BF6-4358-BB87-A1BB7BEB7354}"/>
    <dgm:cxn modelId="{81599713-7195-4331-90A3-E5C9E576D197}" type="presOf" srcId="{119F1E51-A7CD-4C38-A66E-06E957FA5B93}" destId="{0A4FA416-B346-48A5-9FFC-714DC869A0AA}" srcOrd="0" destOrd="0" presId="urn:microsoft.com/office/officeart/2005/8/layout/vList5"/>
    <dgm:cxn modelId="{FEB85C41-DD0D-4A3E-A0B4-490A9DEDC3DE}" type="presOf" srcId="{96248CEA-87B1-4F61-A3C4-8251C5065E84}" destId="{01A5B35B-0D04-4B4F-89DD-465D885A4718}" srcOrd="0" destOrd="0" presId="urn:microsoft.com/office/officeart/2005/8/layout/vList5"/>
    <dgm:cxn modelId="{7CB99E96-FF1F-41D2-BB8C-8C81954EFC8E}" srcId="{BA7A5910-424E-46D7-A1E8-0E9BD063CAC8}" destId="{A264007D-470C-4BE8-83C7-C2178B55A58C}" srcOrd="3" destOrd="0" parTransId="{9012B8E8-55C5-400F-83EE-7B5AABD3A146}" sibTransId="{D603A00D-7FDD-4796-8441-9D46B1A9C549}"/>
    <dgm:cxn modelId="{85410A69-3CC2-4142-93BB-70218C84B96D}" srcId="{9353594F-04B3-4F25-9162-853633ECD994}" destId="{9ACF89D3-D51E-42B8-94F3-0E820558DCCA}" srcOrd="1" destOrd="0" parTransId="{32170F16-C52D-4A0D-BD64-B00E5F44B8BD}" sibTransId="{E378028F-39E7-41D2-A020-E38D8CD6A355}"/>
    <dgm:cxn modelId="{67815E67-2B43-46C1-B7FD-F9B62178866A}" type="presOf" srcId="{77CBE887-BCF1-49B2-B97E-7F862D399282}" destId="{F6B87D73-EEF8-4072-9255-C5485FF2C3E1}" srcOrd="0" destOrd="0" presId="urn:microsoft.com/office/officeart/2005/8/layout/vList5"/>
    <dgm:cxn modelId="{B34707FA-4210-42BA-862F-0DC04F2CED78}" type="presOf" srcId="{5CC15D5E-7B15-4ABE-9BDF-8ED8DE9151CE}" destId="{BC80F2DC-ECEC-4401-A08E-F1BD09357AED}" srcOrd="0" destOrd="0" presId="urn:microsoft.com/office/officeart/2005/8/layout/vList5"/>
    <dgm:cxn modelId="{995387F0-5367-41A2-9D45-EA5E856C95DE}" type="presParOf" srcId="{FF0C5258-9CC5-4F0F-ADE8-957F3C7E0511}" destId="{68E37DCC-C63E-473D-8118-6EAE0F4BAD5A}" srcOrd="0" destOrd="0" presId="urn:microsoft.com/office/officeart/2005/8/layout/vList5"/>
    <dgm:cxn modelId="{4054405E-6DCA-422B-900A-5D30A3557B26}" type="presParOf" srcId="{68E37DCC-C63E-473D-8118-6EAE0F4BAD5A}" destId="{2866C66A-B81A-498D-903B-4C4B924EC92A}" srcOrd="0" destOrd="0" presId="urn:microsoft.com/office/officeart/2005/8/layout/vList5"/>
    <dgm:cxn modelId="{8F29EB12-7A97-42FD-A5BF-9F317A12F52A}" type="presParOf" srcId="{68E37DCC-C63E-473D-8118-6EAE0F4BAD5A}" destId="{01A5B35B-0D04-4B4F-89DD-465D885A4718}" srcOrd="1" destOrd="0" presId="urn:microsoft.com/office/officeart/2005/8/layout/vList5"/>
    <dgm:cxn modelId="{6A7CAA91-DB07-45B7-BBA5-393AF721193D}" type="presParOf" srcId="{FF0C5258-9CC5-4F0F-ADE8-957F3C7E0511}" destId="{C7212857-328B-47F9-8D34-2E3AB51B12B3}" srcOrd="1" destOrd="0" presId="urn:microsoft.com/office/officeart/2005/8/layout/vList5"/>
    <dgm:cxn modelId="{B3C8E7AC-1D78-44A2-AD64-1BDA12A8A8B2}" type="presParOf" srcId="{FF0C5258-9CC5-4F0F-ADE8-957F3C7E0511}" destId="{24703153-03E3-4954-BDB2-A01E475EA303}" srcOrd="2" destOrd="0" presId="urn:microsoft.com/office/officeart/2005/8/layout/vList5"/>
    <dgm:cxn modelId="{CBE1B47A-4848-4142-A1F5-6A59EBE7D7FF}" type="presParOf" srcId="{24703153-03E3-4954-BDB2-A01E475EA303}" destId="{165E1C57-FE9D-4E0F-842C-01A51FEC19A3}" srcOrd="0" destOrd="0" presId="urn:microsoft.com/office/officeart/2005/8/layout/vList5"/>
    <dgm:cxn modelId="{B6274637-54E0-458A-9595-F2750D58BACD}" type="presParOf" srcId="{24703153-03E3-4954-BDB2-A01E475EA303}" destId="{BC80F2DC-ECEC-4401-A08E-F1BD09357AED}" srcOrd="1" destOrd="0" presId="urn:microsoft.com/office/officeart/2005/8/layout/vList5"/>
    <dgm:cxn modelId="{D20C5C7F-A2BD-4874-B449-C76884291047}" type="presParOf" srcId="{FF0C5258-9CC5-4F0F-ADE8-957F3C7E0511}" destId="{7C2767B1-A411-48D6-BA49-63C896709B36}" srcOrd="3" destOrd="0" presId="urn:microsoft.com/office/officeart/2005/8/layout/vList5"/>
    <dgm:cxn modelId="{92A17D4E-11A2-4D7B-86A0-16CFA73EBAE7}" type="presParOf" srcId="{FF0C5258-9CC5-4F0F-ADE8-957F3C7E0511}" destId="{FBC5452C-0765-4C4D-951A-1870258D8F98}" srcOrd="4" destOrd="0" presId="urn:microsoft.com/office/officeart/2005/8/layout/vList5"/>
    <dgm:cxn modelId="{59B30B11-83C1-47B8-8AF3-7E323BB33A9A}" type="presParOf" srcId="{FBC5452C-0765-4C4D-951A-1870258D8F98}" destId="{DF2008C7-A7A8-4D9A-A77F-4764C356C47E}" srcOrd="0" destOrd="0" presId="urn:microsoft.com/office/officeart/2005/8/layout/vList5"/>
    <dgm:cxn modelId="{93853699-8511-48CE-952A-BB9ADF02CA1D}" type="presParOf" srcId="{FBC5452C-0765-4C4D-951A-1870258D8F98}" destId="{3EBC6B49-54E8-4C9F-B42D-A23F9EBD2405}" srcOrd="1" destOrd="0" presId="urn:microsoft.com/office/officeart/2005/8/layout/vList5"/>
    <dgm:cxn modelId="{2335921E-2912-45AD-8B84-FEF8B623612C}" type="presParOf" srcId="{FF0C5258-9CC5-4F0F-ADE8-957F3C7E0511}" destId="{860764A9-7CC8-4D25-8D9F-632D94FAA4F7}" srcOrd="5" destOrd="0" presId="urn:microsoft.com/office/officeart/2005/8/layout/vList5"/>
    <dgm:cxn modelId="{2AB1DD9F-6D73-471C-82AB-BC481C97D0FB}" type="presParOf" srcId="{FF0C5258-9CC5-4F0F-ADE8-957F3C7E0511}" destId="{6EDC9B87-C8F7-4EBB-A2FD-1D3E85E8A4C7}" srcOrd="6" destOrd="0" presId="urn:microsoft.com/office/officeart/2005/8/layout/vList5"/>
    <dgm:cxn modelId="{01A17F6C-7857-4879-80DB-AF17BEE0BA44}" type="presParOf" srcId="{6EDC9B87-C8F7-4EBB-A2FD-1D3E85E8A4C7}" destId="{BA52EE84-32D5-41D1-AC0F-231792B6AF29}" srcOrd="0" destOrd="0" presId="urn:microsoft.com/office/officeart/2005/8/layout/vList5"/>
    <dgm:cxn modelId="{FE50D7F5-F97D-46E8-84B9-FB27B939D116}" type="presParOf" srcId="{6EDC9B87-C8F7-4EBB-A2FD-1D3E85E8A4C7}" destId="{0A4FA416-B346-48A5-9FFC-714DC869A0AA}" srcOrd="1" destOrd="0" presId="urn:microsoft.com/office/officeart/2005/8/layout/vList5"/>
    <dgm:cxn modelId="{5A06377D-563E-4B0B-8730-BA2EA32E3FF8}" type="presParOf" srcId="{FF0C5258-9CC5-4F0F-ADE8-957F3C7E0511}" destId="{7272AFA5-7569-49E4-93F4-755DBF63DB70}" srcOrd="7" destOrd="0" presId="urn:microsoft.com/office/officeart/2005/8/layout/vList5"/>
    <dgm:cxn modelId="{3209BE79-4729-4D98-A251-CDDE5EF8859B}" type="presParOf" srcId="{FF0C5258-9CC5-4F0F-ADE8-957F3C7E0511}" destId="{6534A1DD-4D56-42BA-96A5-8BD0FF4BCFA2}" srcOrd="8" destOrd="0" presId="urn:microsoft.com/office/officeart/2005/8/layout/vList5"/>
    <dgm:cxn modelId="{1272DC54-19D1-4CF9-8553-8D3952D599AA}" type="presParOf" srcId="{6534A1DD-4D56-42BA-96A5-8BD0FF4BCFA2}" destId="{F6B87D73-EEF8-4072-9255-C5485FF2C3E1}" srcOrd="0" destOrd="0" presId="urn:microsoft.com/office/officeart/2005/8/layout/vList5"/>
    <dgm:cxn modelId="{8ED21A5D-DE6B-4368-9530-81D8E8ECCEBF}" type="presParOf" srcId="{6534A1DD-4D56-42BA-96A5-8BD0FF4BCFA2}" destId="{40E48834-EA39-4001-8A63-8A54ED1040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698C60-7407-4D41-BC5B-02895127B1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8282FD-18AC-4765-8EFF-1DBEA6469918}">
      <dgm:prSet phldrT="[Texto]" custT="1"/>
      <dgm:spPr>
        <a:solidFill>
          <a:srgbClr val="CFD5EA"/>
        </a:solidFill>
      </dgm:spPr>
      <dgm:t>
        <a:bodyPr/>
        <a:lstStyle/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Médico, Enfermera Responsable ingreso</a:t>
          </a:r>
        </a:p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Médico, Enfermera Referencia C. Paliativos</a:t>
          </a:r>
          <a:endParaRPr lang="es-ES" sz="1800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E7EED0C7-B32B-4A81-A4C8-71D89C73C27F}" type="parTrans" cxnId="{CF319DDC-BD90-4DEA-921F-91AB68FE8340}">
      <dgm:prSet/>
      <dgm:spPr/>
      <dgm:t>
        <a:bodyPr/>
        <a:lstStyle/>
        <a:p>
          <a:endParaRPr lang="es-ES"/>
        </a:p>
      </dgm:t>
    </dgm:pt>
    <dgm:pt modelId="{66598D0D-883D-411D-808B-2D45EFE07698}" type="sibTrans" cxnId="{CF319DDC-BD90-4DEA-921F-91AB68FE8340}">
      <dgm:prSet/>
      <dgm:spPr/>
      <dgm:t>
        <a:bodyPr/>
        <a:lstStyle/>
        <a:p>
          <a:endParaRPr lang="es-ES"/>
        </a:p>
      </dgm:t>
    </dgm:pt>
    <dgm:pt modelId="{ABA067D7-385E-409F-A32E-904A41208EA8}">
      <dgm:prSet phldrT="[Texto]" custT="1"/>
      <dgm:spPr>
        <a:solidFill>
          <a:srgbClr val="CFD5EA"/>
        </a:solidFill>
      </dgm:spPr>
      <dgm:t>
        <a:bodyPr/>
        <a:lstStyle/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Hospitalización</a:t>
          </a:r>
          <a:endParaRPr lang="es-ES" sz="1800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BDC852E3-735C-40E4-98A9-4F6FA028F94F}" type="parTrans" cxnId="{E2D83A97-3E42-4559-B8E5-629D938DFAAD}">
      <dgm:prSet/>
      <dgm:spPr/>
      <dgm:t>
        <a:bodyPr/>
        <a:lstStyle/>
        <a:p>
          <a:endParaRPr lang="es-ES"/>
        </a:p>
      </dgm:t>
    </dgm:pt>
    <dgm:pt modelId="{D299AE4E-CD10-4B8B-9754-25A2395F74D3}" type="sibTrans" cxnId="{E2D83A97-3E42-4559-B8E5-629D938DFAAD}">
      <dgm:prSet/>
      <dgm:spPr/>
      <dgm:t>
        <a:bodyPr/>
        <a:lstStyle/>
        <a:p>
          <a:endParaRPr lang="es-ES"/>
        </a:p>
      </dgm:t>
    </dgm:pt>
    <dgm:pt modelId="{874F0283-BEC3-47BA-B03C-438A9C83AD97}">
      <dgm:prSet phldrT="[Texto]" custT="1"/>
      <dgm:spPr>
        <a:solidFill>
          <a:srgbClr val="CFD5EA"/>
        </a:solidFill>
      </dgm:spPr>
      <dgm:t>
        <a:bodyPr/>
        <a:lstStyle/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Instrumento IDC-Pal/ Ficha 1 PAI CP</a:t>
          </a:r>
        </a:p>
      </dgm:t>
    </dgm:pt>
    <dgm:pt modelId="{F9FA0E93-8A31-405C-8E93-4EA44D961DC0}" type="parTrans" cxnId="{EDDEC152-2D0C-4826-ACD5-049FBA56E7AA}">
      <dgm:prSet/>
      <dgm:spPr/>
      <dgm:t>
        <a:bodyPr/>
        <a:lstStyle/>
        <a:p>
          <a:endParaRPr lang="es-ES"/>
        </a:p>
      </dgm:t>
    </dgm:pt>
    <dgm:pt modelId="{CB741020-E741-4D62-B522-CF531BCDAB00}" type="sibTrans" cxnId="{EDDEC152-2D0C-4826-ACD5-049FBA56E7AA}">
      <dgm:prSet/>
      <dgm:spPr/>
      <dgm:t>
        <a:bodyPr/>
        <a:lstStyle/>
        <a:p>
          <a:endParaRPr lang="es-ES"/>
        </a:p>
      </dgm:t>
    </dgm:pt>
    <dgm:pt modelId="{84E2DA33-420A-494E-BC39-62B9E8DDA5A9}">
      <dgm:prSet phldrT="[Texto]" custT="1"/>
      <dgm:spPr>
        <a:solidFill>
          <a:srgbClr val="CFD5EA"/>
        </a:solidFill>
      </dgm:spPr>
      <dgm:t>
        <a:bodyPr/>
        <a:lstStyle/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Tras identificar necesidades paliativas</a:t>
          </a:r>
          <a:endParaRPr lang="es-ES" sz="1800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F7A851E5-4700-45F4-94C0-DE840B8393AF}" type="parTrans" cxnId="{98C1BB6B-6E2A-421E-9723-DD7FF371084C}">
      <dgm:prSet/>
      <dgm:spPr/>
      <dgm:t>
        <a:bodyPr/>
        <a:lstStyle/>
        <a:p>
          <a:endParaRPr lang="es-ES"/>
        </a:p>
      </dgm:t>
    </dgm:pt>
    <dgm:pt modelId="{968E94E0-9946-44EC-9603-D3AB224799A5}" type="sibTrans" cxnId="{98C1BB6B-6E2A-421E-9723-DD7FF371084C}">
      <dgm:prSet/>
      <dgm:spPr/>
      <dgm:t>
        <a:bodyPr/>
        <a:lstStyle/>
        <a:p>
          <a:endParaRPr lang="es-ES"/>
        </a:p>
      </dgm:t>
    </dgm:pt>
    <dgm:pt modelId="{0AB97501-1D77-4526-A897-E229A744065C}">
      <dgm:prSet phldrT="[Texto]" custT="1"/>
      <dgm:spPr>
        <a:solidFill>
          <a:srgbClr val="CFD5EA"/>
        </a:solidFill>
      </dgm:spPr>
      <dgm:t>
        <a:bodyPr/>
        <a:lstStyle/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Valoración integral</a:t>
          </a:r>
        </a:p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Interconsulta al médico de referencia en Cuidados Paliativos</a:t>
          </a:r>
        </a:p>
        <a:p>
          <a:r>
            <a:rPr lang="es-ES" sz="1800" baseline="0" dirty="0" smtClean="0">
              <a:solidFill>
                <a:schemeClr val="tx1"/>
              </a:solidFill>
              <a:latin typeface="Calibri" pitchFamily="34" charset="0"/>
            </a:rPr>
            <a:t>Determinar si precisa apoyo ESDCP/HADO</a:t>
          </a:r>
        </a:p>
      </dgm:t>
    </dgm:pt>
    <dgm:pt modelId="{579D3849-73E0-43A0-BBEF-625275648557}" type="parTrans" cxnId="{55422354-7353-4F34-A797-A2704568DE42}">
      <dgm:prSet/>
      <dgm:spPr/>
      <dgm:t>
        <a:bodyPr/>
        <a:lstStyle/>
        <a:p>
          <a:endParaRPr lang="es-ES"/>
        </a:p>
      </dgm:t>
    </dgm:pt>
    <dgm:pt modelId="{21B1FA32-94DA-4402-9D1F-F4B4ED4A173B}" type="sibTrans" cxnId="{55422354-7353-4F34-A797-A2704568DE42}">
      <dgm:prSet/>
      <dgm:spPr/>
      <dgm:t>
        <a:bodyPr/>
        <a:lstStyle/>
        <a:p>
          <a:endParaRPr lang="es-ES"/>
        </a:p>
      </dgm:t>
    </dgm:pt>
    <dgm:pt modelId="{C20AE62C-58A3-4552-965F-CD5487763B3F}" type="pres">
      <dgm:prSet presAssocID="{FA698C60-7407-4D41-BC5B-02895127B1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59B49B-0F7F-4524-B515-2C51A501E110}" type="pres">
      <dgm:prSet presAssocID="{828282FD-18AC-4765-8EFF-1DBEA6469918}" presName="parentText" presStyleLbl="node1" presStyleIdx="0" presStyleCnt="5" custScaleY="50481" custLinFactNeighborY="969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D1336C-6604-4DF4-871B-5DC36E0AD269}" type="pres">
      <dgm:prSet presAssocID="{66598D0D-883D-411D-808B-2D45EFE07698}" presName="spacer" presStyleCnt="0"/>
      <dgm:spPr/>
    </dgm:pt>
    <dgm:pt modelId="{BDD53E8A-F09E-48CD-9943-734753B967C3}" type="pres">
      <dgm:prSet presAssocID="{ABA067D7-385E-409F-A32E-904A41208EA8}" presName="parentText" presStyleLbl="node1" presStyleIdx="1" presStyleCnt="5" custScaleY="50481" custLinFactNeighborY="361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F82A0E-BDA1-4E17-A268-D7F52D4BC761}" type="pres">
      <dgm:prSet presAssocID="{D299AE4E-CD10-4B8B-9754-25A2395F74D3}" presName="spacer" presStyleCnt="0"/>
      <dgm:spPr/>
    </dgm:pt>
    <dgm:pt modelId="{4715B8EC-7650-4342-82AC-CF70E0B5185C}" type="pres">
      <dgm:prSet presAssocID="{84E2DA33-420A-494E-BC39-62B9E8DDA5A9}" presName="parentText" presStyleLbl="node1" presStyleIdx="2" presStyleCnt="5" custScaleY="50481" custLinFactNeighborY="902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242953-084D-4C05-9C43-C5DB35049AF8}" type="pres">
      <dgm:prSet presAssocID="{968E94E0-9946-44EC-9603-D3AB224799A5}" presName="spacer" presStyleCnt="0"/>
      <dgm:spPr/>
    </dgm:pt>
    <dgm:pt modelId="{0E12872D-2FA8-4CFC-945F-2E9E756C8CE3}" type="pres">
      <dgm:prSet presAssocID="{0AB97501-1D77-4526-A897-E229A744065C}" presName="parentText" presStyleLbl="node1" presStyleIdx="3" presStyleCnt="5" custScaleY="84212" custLinFactNeighborY="1354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BC6DFD-AEAE-4C7E-B572-D26B5866A853}" type="pres">
      <dgm:prSet presAssocID="{21B1FA32-94DA-4402-9D1F-F4B4ED4A173B}" presName="spacer" presStyleCnt="0"/>
      <dgm:spPr/>
    </dgm:pt>
    <dgm:pt modelId="{5DEDC740-EFF9-4479-BBDD-963AE70F6A36}" type="pres">
      <dgm:prSet presAssocID="{874F0283-BEC3-47BA-B03C-438A9C83AD97}" presName="parentText" presStyleLbl="node1" presStyleIdx="4" presStyleCnt="5" custScaleY="37966" custLinFactNeighborY="537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D83A97-3E42-4559-B8E5-629D938DFAAD}" srcId="{FA698C60-7407-4D41-BC5B-02895127B104}" destId="{ABA067D7-385E-409F-A32E-904A41208EA8}" srcOrd="1" destOrd="0" parTransId="{BDC852E3-735C-40E4-98A9-4F6FA028F94F}" sibTransId="{D299AE4E-CD10-4B8B-9754-25A2395F74D3}"/>
    <dgm:cxn modelId="{55422354-7353-4F34-A797-A2704568DE42}" srcId="{FA698C60-7407-4D41-BC5B-02895127B104}" destId="{0AB97501-1D77-4526-A897-E229A744065C}" srcOrd="3" destOrd="0" parTransId="{579D3849-73E0-43A0-BBEF-625275648557}" sibTransId="{21B1FA32-94DA-4402-9D1F-F4B4ED4A173B}"/>
    <dgm:cxn modelId="{CEC2D99F-D8D6-47A1-8343-EB5887302221}" type="presOf" srcId="{84E2DA33-420A-494E-BC39-62B9E8DDA5A9}" destId="{4715B8EC-7650-4342-82AC-CF70E0B5185C}" srcOrd="0" destOrd="0" presId="urn:microsoft.com/office/officeart/2005/8/layout/vList2"/>
    <dgm:cxn modelId="{EDDEC152-2D0C-4826-ACD5-049FBA56E7AA}" srcId="{FA698C60-7407-4D41-BC5B-02895127B104}" destId="{874F0283-BEC3-47BA-B03C-438A9C83AD97}" srcOrd="4" destOrd="0" parTransId="{F9FA0E93-8A31-405C-8E93-4EA44D961DC0}" sibTransId="{CB741020-E741-4D62-B522-CF531BCDAB00}"/>
    <dgm:cxn modelId="{F2421834-C128-48B0-BE14-4C89CC58CF46}" type="presOf" srcId="{0AB97501-1D77-4526-A897-E229A744065C}" destId="{0E12872D-2FA8-4CFC-945F-2E9E756C8CE3}" srcOrd="0" destOrd="0" presId="urn:microsoft.com/office/officeart/2005/8/layout/vList2"/>
    <dgm:cxn modelId="{CF319DDC-BD90-4DEA-921F-91AB68FE8340}" srcId="{FA698C60-7407-4D41-BC5B-02895127B104}" destId="{828282FD-18AC-4765-8EFF-1DBEA6469918}" srcOrd="0" destOrd="0" parTransId="{E7EED0C7-B32B-4A81-A4C8-71D89C73C27F}" sibTransId="{66598D0D-883D-411D-808B-2D45EFE07698}"/>
    <dgm:cxn modelId="{9E1B8184-6C1C-4023-B05B-C52345962F3D}" type="presOf" srcId="{FA698C60-7407-4D41-BC5B-02895127B104}" destId="{C20AE62C-58A3-4552-965F-CD5487763B3F}" srcOrd="0" destOrd="0" presId="urn:microsoft.com/office/officeart/2005/8/layout/vList2"/>
    <dgm:cxn modelId="{98C1BB6B-6E2A-421E-9723-DD7FF371084C}" srcId="{FA698C60-7407-4D41-BC5B-02895127B104}" destId="{84E2DA33-420A-494E-BC39-62B9E8DDA5A9}" srcOrd="2" destOrd="0" parTransId="{F7A851E5-4700-45F4-94C0-DE840B8393AF}" sibTransId="{968E94E0-9946-44EC-9603-D3AB224799A5}"/>
    <dgm:cxn modelId="{2CDFFC69-AA7F-4FAF-AEDA-9DDE34C12BAC}" type="presOf" srcId="{874F0283-BEC3-47BA-B03C-438A9C83AD97}" destId="{5DEDC740-EFF9-4479-BBDD-963AE70F6A36}" srcOrd="0" destOrd="0" presId="urn:microsoft.com/office/officeart/2005/8/layout/vList2"/>
    <dgm:cxn modelId="{904BC68F-936E-42D1-A8F3-87E2C2F11DF2}" type="presOf" srcId="{ABA067D7-385E-409F-A32E-904A41208EA8}" destId="{BDD53E8A-F09E-48CD-9943-734753B967C3}" srcOrd="0" destOrd="0" presId="urn:microsoft.com/office/officeart/2005/8/layout/vList2"/>
    <dgm:cxn modelId="{9649B8F1-D57D-4E05-8C50-9A807913D458}" type="presOf" srcId="{828282FD-18AC-4765-8EFF-1DBEA6469918}" destId="{9B59B49B-0F7F-4524-B515-2C51A501E110}" srcOrd="0" destOrd="0" presId="urn:microsoft.com/office/officeart/2005/8/layout/vList2"/>
    <dgm:cxn modelId="{DFDF1364-05D3-4AC7-A7AB-AD451B7EEB83}" type="presParOf" srcId="{C20AE62C-58A3-4552-965F-CD5487763B3F}" destId="{9B59B49B-0F7F-4524-B515-2C51A501E110}" srcOrd="0" destOrd="0" presId="urn:microsoft.com/office/officeart/2005/8/layout/vList2"/>
    <dgm:cxn modelId="{E5313FA7-66E5-4C95-AD56-69D0BBD64E26}" type="presParOf" srcId="{C20AE62C-58A3-4552-965F-CD5487763B3F}" destId="{D2D1336C-6604-4DF4-871B-5DC36E0AD269}" srcOrd="1" destOrd="0" presId="urn:microsoft.com/office/officeart/2005/8/layout/vList2"/>
    <dgm:cxn modelId="{873F7002-B279-4C4D-8F31-351A923D7093}" type="presParOf" srcId="{C20AE62C-58A3-4552-965F-CD5487763B3F}" destId="{BDD53E8A-F09E-48CD-9943-734753B967C3}" srcOrd="2" destOrd="0" presId="urn:microsoft.com/office/officeart/2005/8/layout/vList2"/>
    <dgm:cxn modelId="{5E7364DB-1BE8-4380-B034-5D6D6E424FDE}" type="presParOf" srcId="{C20AE62C-58A3-4552-965F-CD5487763B3F}" destId="{D4F82A0E-BDA1-4E17-A268-D7F52D4BC761}" srcOrd="3" destOrd="0" presId="urn:microsoft.com/office/officeart/2005/8/layout/vList2"/>
    <dgm:cxn modelId="{7FAD8542-66F0-496A-9C9D-A126DF3F1B44}" type="presParOf" srcId="{C20AE62C-58A3-4552-965F-CD5487763B3F}" destId="{4715B8EC-7650-4342-82AC-CF70E0B5185C}" srcOrd="4" destOrd="0" presId="urn:microsoft.com/office/officeart/2005/8/layout/vList2"/>
    <dgm:cxn modelId="{D4213838-405A-41AF-A918-C96D42D5BD78}" type="presParOf" srcId="{C20AE62C-58A3-4552-965F-CD5487763B3F}" destId="{BB242953-084D-4C05-9C43-C5DB35049AF8}" srcOrd="5" destOrd="0" presId="urn:microsoft.com/office/officeart/2005/8/layout/vList2"/>
    <dgm:cxn modelId="{08775B18-A9D6-4778-80DE-9180E84732A1}" type="presParOf" srcId="{C20AE62C-58A3-4552-965F-CD5487763B3F}" destId="{0E12872D-2FA8-4CFC-945F-2E9E756C8CE3}" srcOrd="6" destOrd="0" presId="urn:microsoft.com/office/officeart/2005/8/layout/vList2"/>
    <dgm:cxn modelId="{2F7C3E00-7F53-438D-AC85-995E389C2F81}" type="presParOf" srcId="{C20AE62C-58A3-4552-965F-CD5487763B3F}" destId="{7DBC6DFD-AEAE-4C7E-B572-D26B5866A853}" srcOrd="7" destOrd="0" presId="urn:microsoft.com/office/officeart/2005/8/layout/vList2"/>
    <dgm:cxn modelId="{634F6E3A-4CB7-4B58-8B2E-1384B75F5AEF}" type="presParOf" srcId="{C20AE62C-58A3-4552-965F-CD5487763B3F}" destId="{5DEDC740-EFF9-4479-BBDD-963AE70F6A3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7A5910-424E-46D7-A1E8-0E9BD063CAC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14249E-D2D6-4E61-8C8D-65DE9D0C088D}">
      <dgm:prSet phldrT="[Texto]" custT="1"/>
      <dgm:spPr/>
      <dgm:t>
        <a:bodyPr/>
        <a:lstStyle/>
        <a:p>
          <a:r>
            <a:rPr lang="es-ES" sz="3600" dirty="0" smtClean="0"/>
            <a:t>Quién</a:t>
          </a:r>
          <a:endParaRPr lang="es-ES" sz="3600" dirty="0"/>
        </a:p>
      </dgm:t>
    </dgm:pt>
    <dgm:pt modelId="{B2F151FF-DF65-402E-B7BF-F30E0DBCFD06}" type="parTrans" cxnId="{872D7168-4707-4220-8315-B6467A1B8BD5}">
      <dgm:prSet/>
      <dgm:spPr/>
      <dgm:t>
        <a:bodyPr/>
        <a:lstStyle/>
        <a:p>
          <a:endParaRPr lang="es-ES"/>
        </a:p>
      </dgm:t>
    </dgm:pt>
    <dgm:pt modelId="{8AA0BA2B-4B88-408B-B1E3-51C2486CD188}" type="sibTrans" cxnId="{872D7168-4707-4220-8315-B6467A1B8BD5}">
      <dgm:prSet/>
      <dgm:spPr/>
      <dgm:t>
        <a:bodyPr/>
        <a:lstStyle/>
        <a:p>
          <a:endParaRPr lang="es-ES"/>
        </a:p>
      </dgm:t>
    </dgm:pt>
    <dgm:pt modelId="{96248CEA-87B1-4F61-A3C4-8251C5065E84}">
      <dgm:prSet phldrT="[Texto]" custT="1"/>
      <dgm:spPr/>
      <dgm:t>
        <a:bodyPr/>
        <a:lstStyle/>
        <a:p>
          <a:r>
            <a:rPr lang="es-ES" sz="1800" dirty="0" smtClean="0"/>
            <a:t>Médico AP, Enfermera AP</a:t>
          </a:r>
          <a:endParaRPr lang="es-ES" sz="1800" dirty="0"/>
        </a:p>
      </dgm:t>
    </dgm:pt>
    <dgm:pt modelId="{CDFCCA20-A4FC-47CA-AFEA-CDC4C5247B1E}" type="parTrans" cxnId="{723AFCB0-02D1-4377-9CC6-CD27F5621107}">
      <dgm:prSet/>
      <dgm:spPr/>
      <dgm:t>
        <a:bodyPr/>
        <a:lstStyle/>
        <a:p>
          <a:endParaRPr lang="es-ES"/>
        </a:p>
      </dgm:t>
    </dgm:pt>
    <dgm:pt modelId="{B6ED7E69-A3DB-4426-BDC1-19B4BC57343A}" type="sibTrans" cxnId="{723AFCB0-02D1-4377-9CC6-CD27F5621107}">
      <dgm:prSet/>
      <dgm:spPr/>
      <dgm:t>
        <a:bodyPr/>
        <a:lstStyle/>
        <a:p>
          <a:endParaRPr lang="es-ES"/>
        </a:p>
      </dgm:t>
    </dgm:pt>
    <dgm:pt modelId="{9353594F-04B3-4F25-9162-853633ECD994}">
      <dgm:prSet phldrT="[Texto]" custT="1"/>
      <dgm:spPr/>
      <dgm:t>
        <a:bodyPr/>
        <a:lstStyle/>
        <a:p>
          <a:r>
            <a:rPr lang="es-ES" sz="3600" dirty="0" smtClean="0"/>
            <a:t>Dónde</a:t>
          </a:r>
          <a:endParaRPr lang="es-ES" sz="3600" dirty="0"/>
        </a:p>
      </dgm:t>
    </dgm:pt>
    <dgm:pt modelId="{EC41C96B-F07F-4B5A-958B-BAC3C4BD5087}" type="parTrans" cxnId="{54D7BDAB-141B-4A4D-935C-E485612BB183}">
      <dgm:prSet/>
      <dgm:spPr/>
      <dgm:t>
        <a:bodyPr/>
        <a:lstStyle/>
        <a:p>
          <a:endParaRPr lang="es-ES"/>
        </a:p>
      </dgm:t>
    </dgm:pt>
    <dgm:pt modelId="{36F8EB54-4BF7-4783-9C8E-F3D26EA84FF3}" type="sibTrans" cxnId="{54D7BDAB-141B-4A4D-935C-E485612BB183}">
      <dgm:prSet/>
      <dgm:spPr/>
      <dgm:t>
        <a:bodyPr/>
        <a:lstStyle/>
        <a:p>
          <a:endParaRPr lang="es-ES"/>
        </a:p>
      </dgm:t>
    </dgm:pt>
    <dgm:pt modelId="{5CC15D5E-7B15-4ABE-9BDF-8ED8DE9151CE}">
      <dgm:prSet phldrT="[Texto]" custT="1"/>
      <dgm:spPr/>
      <dgm:t>
        <a:bodyPr/>
        <a:lstStyle/>
        <a:p>
          <a:r>
            <a:rPr lang="es-ES" sz="1800" dirty="0" smtClean="0"/>
            <a:t>Desde el Centro de Salud</a:t>
          </a:r>
          <a:endParaRPr lang="es-ES" sz="1800" dirty="0"/>
        </a:p>
      </dgm:t>
    </dgm:pt>
    <dgm:pt modelId="{094B9C84-478F-43AE-9013-C01C931BC277}" type="parTrans" cxnId="{C8999A31-536C-4B93-AAE5-455DBC8D7BA4}">
      <dgm:prSet/>
      <dgm:spPr/>
      <dgm:t>
        <a:bodyPr/>
        <a:lstStyle/>
        <a:p>
          <a:endParaRPr lang="es-ES"/>
        </a:p>
      </dgm:t>
    </dgm:pt>
    <dgm:pt modelId="{EC76B969-AB52-4800-97D0-F8F8D5CAAA24}" type="sibTrans" cxnId="{C8999A31-536C-4B93-AAE5-455DBC8D7BA4}">
      <dgm:prSet/>
      <dgm:spPr/>
      <dgm:t>
        <a:bodyPr/>
        <a:lstStyle/>
        <a:p>
          <a:endParaRPr lang="es-ES"/>
        </a:p>
      </dgm:t>
    </dgm:pt>
    <dgm:pt modelId="{A264007D-470C-4BE8-83C7-C2178B55A58C}">
      <dgm:prSet phldrT="[Texto]" custT="1"/>
      <dgm:spPr/>
      <dgm:t>
        <a:bodyPr/>
        <a:lstStyle/>
        <a:p>
          <a:r>
            <a:rPr lang="es-ES" sz="3600" dirty="0" smtClean="0"/>
            <a:t>Qué</a:t>
          </a:r>
          <a:endParaRPr lang="es-ES" sz="3600" dirty="0"/>
        </a:p>
      </dgm:t>
    </dgm:pt>
    <dgm:pt modelId="{9012B8E8-55C5-400F-83EE-7B5AABD3A146}" type="parTrans" cxnId="{7CB99E96-FF1F-41D2-BB8C-8C81954EFC8E}">
      <dgm:prSet/>
      <dgm:spPr/>
      <dgm:t>
        <a:bodyPr/>
        <a:lstStyle/>
        <a:p>
          <a:endParaRPr lang="es-ES"/>
        </a:p>
      </dgm:t>
    </dgm:pt>
    <dgm:pt modelId="{D603A00D-7FDD-4796-8441-9D46B1A9C549}" type="sibTrans" cxnId="{7CB99E96-FF1F-41D2-BB8C-8C81954EFC8E}">
      <dgm:prSet/>
      <dgm:spPr/>
      <dgm:t>
        <a:bodyPr/>
        <a:lstStyle/>
        <a:p>
          <a:endParaRPr lang="es-ES"/>
        </a:p>
      </dgm:t>
    </dgm:pt>
    <dgm:pt modelId="{A242A0C5-95D3-4CC9-B54C-F71612453663}">
      <dgm:prSet phldrT="[Texto]" custT="1"/>
      <dgm:spPr/>
      <dgm:t>
        <a:bodyPr/>
        <a:lstStyle/>
        <a:p>
          <a:r>
            <a:rPr lang="es-ES" sz="1800" dirty="0" smtClean="0"/>
            <a:t>Interconsulta telefónica</a:t>
          </a:r>
          <a:endParaRPr lang="es-ES" sz="1800" dirty="0"/>
        </a:p>
      </dgm:t>
    </dgm:pt>
    <dgm:pt modelId="{38CAC60C-AB9A-4436-A969-DA1161334D7C}" type="parTrans" cxnId="{A9BC972F-8F90-453E-9459-D092BEA2F9D4}">
      <dgm:prSet/>
      <dgm:spPr/>
      <dgm:t>
        <a:bodyPr/>
        <a:lstStyle/>
        <a:p>
          <a:endParaRPr lang="es-ES"/>
        </a:p>
      </dgm:t>
    </dgm:pt>
    <dgm:pt modelId="{00060408-D93E-49E3-8EAA-8E84400C6387}" type="sibTrans" cxnId="{A9BC972F-8F90-453E-9459-D092BEA2F9D4}">
      <dgm:prSet/>
      <dgm:spPr/>
      <dgm:t>
        <a:bodyPr/>
        <a:lstStyle/>
        <a:p>
          <a:endParaRPr lang="es-ES"/>
        </a:p>
      </dgm:t>
    </dgm:pt>
    <dgm:pt modelId="{B65A2B90-6E7F-4C8D-9BC9-2F5B86260548}">
      <dgm:prSet phldrT="[Texto]" custT="1"/>
      <dgm:spPr/>
      <dgm:t>
        <a:bodyPr/>
        <a:lstStyle/>
        <a:p>
          <a:r>
            <a:rPr lang="es-ES" sz="1800" dirty="0" smtClean="0"/>
            <a:t>Interconsulta por correo electrónico</a:t>
          </a:r>
          <a:endParaRPr lang="es-ES" sz="1800" dirty="0"/>
        </a:p>
      </dgm:t>
    </dgm:pt>
    <dgm:pt modelId="{29D07427-DF20-433A-87C0-B99B0DA9A7CD}" type="parTrans" cxnId="{27D7A8C0-7527-4408-AC1B-9ABE830FE085}">
      <dgm:prSet/>
      <dgm:spPr/>
      <dgm:t>
        <a:bodyPr/>
        <a:lstStyle/>
        <a:p>
          <a:endParaRPr lang="es-ES"/>
        </a:p>
      </dgm:t>
    </dgm:pt>
    <dgm:pt modelId="{B42D29C5-E813-4152-9DC9-66ECFCA7F7B2}" type="sibTrans" cxnId="{27D7A8C0-7527-4408-AC1B-9ABE830FE085}">
      <dgm:prSet/>
      <dgm:spPr/>
      <dgm:t>
        <a:bodyPr/>
        <a:lstStyle/>
        <a:p>
          <a:endParaRPr lang="es-ES"/>
        </a:p>
      </dgm:t>
    </dgm:pt>
    <dgm:pt modelId="{D0ABAA57-300D-4551-98A2-5BFAD066BA1A}">
      <dgm:prSet phldrT="[Texto]" custT="1"/>
      <dgm:spPr/>
      <dgm:t>
        <a:bodyPr/>
        <a:lstStyle/>
        <a:p>
          <a:r>
            <a:rPr lang="es-ES" sz="1800" dirty="0" smtClean="0"/>
            <a:t>3.- Situación no compleja con necesidad de intervención puntual</a:t>
          </a:r>
          <a:endParaRPr lang="es-ES" sz="1800" dirty="0"/>
        </a:p>
      </dgm:t>
    </dgm:pt>
    <dgm:pt modelId="{F03D4CA1-D15E-45EF-8900-0E5D27A3B8F9}" type="parTrans" cxnId="{E059A0F5-7EE5-416C-ADAE-584A8F884F8F}">
      <dgm:prSet/>
      <dgm:spPr/>
      <dgm:t>
        <a:bodyPr/>
        <a:lstStyle/>
        <a:p>
          <a:endParaRPr lang="es-ES"/>
        </a:p>
      </dgm:t>
    </dgm:pt>
    <dgm:pt modelId="{0FC1B58A-A371-41A2-A1AD-B1133A71557F}" type="sibTrans" cxnId="{E059A0F5-7EE5-416C-ADAE-584A8F884F8F}">
      <dgm:prSet/>
      <dgm:spPr/>
      <dgm:t>
        <a:bodyPr/>
        <a:lstStyle/>
        <a:p>
          <a:endParaRPr lang="es-ES"/>
        </a:p>
      </dgm:t>
    </dgm:pt>
    <dgm:pt modelId="{9EAD619B-CB80-4CC3-9FA0-92B0BDA570F2}">
      <dgm:prSet phldrT="[Texto]" custT="1"/>
      <dgm:spPr/>
      <dgm:t>
        <a:bodyPr/>
        <a:lstStyle/>
        <a:p>
          <a:r>
            <a:rPr lang="es-ES" sz="3600" dirty="0" smtClean="0"/>
            <a:t>Cuándo</a:t>
          </a:r>
          <a:endParaRPr lang="es-ES" sz="3600" dirty="0"/>
        </a:p>
      </dgm:t>
    </dgm:pt>
    <dgm:pt modelId="{B77110E0-3322-4BA7-8344-10FBFB96526D}" type="parTrans" cxnId="{91922FAB-D2FD-4209-9D5E-8D8CCB19EE9A}">
      <dgm:prSet/>
      <dgm:spPr/>
      <dgm:t>
        <a:bodyPr/>
        <a:lstStyle/>
        <a:p>
          <a:endParaRPr lang="es-ES"/>
        </a:p>
      </dgm:t>
    </dgm:pt>
    <dgm:pt modelId="{7D28E24E-0795-48B5-8624-6D2BD8F52D77}" type="sibTrans" cxnId="{91922FAB-D2FD-4209-9D5E-8D8CCB19EE9A}">
      <dgm:prSet/>
      <dgm:spPr/>
      <dgm:t>
        <a:bodyPr/>
        <a:lstStyle/>
        <a:p>
          <a:endParaRPr lang="es-ES"/>
        </a:p>
      </dgm:t>
    </dgm:pt>
    <dgm:pt modelId="{7227DC22-2542-49E4-B2C9-712DDA6E530A}">
      <dgm:prSet phldrT="[Texto]" custT="1"/>
      <dgm:spPr/>
      <dgm:t>
        <a:bodyPr/>
        <a:lstStyle/>
        <a:p>
          <a:r>
            <a:rPr lang="es-ES" sz="1800" dirty="0" smtClean="0"/>
            <a:t>1.- Cualquier situación altamente compleja</a:t>
          </a:r>
          <a:endParaRPr lang="es-ES" sz="1800" dirty="0"/>
        </a:p>
      </dgm:t>
    </dgm:pt>
    <dgm:pt modelId="{B33211F8-4347-4E93-BE43-10AE7CBC8E93}" type="parTrans" cxnId="{F427BCF0-96F6-484C-9FA9-C8AB1C976CCD}">
      <dgm:prSet/>
      <dgm:spPr/>
      <dgm:t>
        <a:bodyPr/>
        <a:lstStyle/>
        <a:p>
          <a:endParaRPr lang="es-ES"/>
        </a:p>
      </dgm:t>
    </dgm:pt>
    <dgm:pt modelId="{9A58042A-B376-4300-A08F-B5F158F1BCF6}" type="sibTrans" cxnId="{F427BCF0-96F6-484C-9FA9-C8AB1C976CCD}">
      <dgm:prSet/>
      <dgm:spPr/>
      <dgm:t>
        <a:bodyPr/>
        <a:lstStyle/>
        <a:p>
          <a:endParaRPr lang="es-ES"/>
        </a:p>
      </dgm:t>
    </dgm:pt>
    <dgm:pt modelId="{77CBE887-BCF1-49B2-B97E-7F862D399282}">
      <dgm:prSet phldrT="[Texto]" custT="1"/>
      <dgm:spPr/>
      <dgm:t>
        <a:bodyPr/>
        <a:lstStyle/>
        <a:p>
          <a:r>
            <a:rPr lang="es-ES" sz="3600" dirty="0" smtClean="0"/>
            <a:t>Cómo</a:t>
          </a:r>
          <a:endParaRPr lang="es-ES" sz="3600" dirty="0"/>
        </a:p>
      </dgm:t>
    </dgm:pt>
    <dgm:pt modelId="{AEBDD9AD-ACF8-4E1E-8AC0-9AAE85C7AD7F}" type="parTrans" cxnId="{D51E3F1D-C13F-4CCE-8753-3577AAA8404B}">
      <dgm:prSet/>
      <dgm:spPr/>
      <dgm:t>
        <a:bodyPr/>
        <a:lstStyle/>
        <a:p>
          <a:endParaRPr lang="es-ES"/>
        </a:p>
      </dgm:t>
    </dgm:pt>
    <dgm:pt modelId="{454335B0-5BF6-4358-BB87-A1BB7BEB7354}" type="sibTrans" cxnId="{D51E3F1D-C13F-4CCE-8753-3577AAA8404B}">
      <dgm:prSet/>
      <dgm:spPr/>
      <dgm:t>
        <a:bodyPr/>
        <a:lstStyle/>
        <a:p>
          <a:endParaRPr lang="es-ES"/>
        </a:p>
      </dgm:t>
    </dgm:pt>
    <dgm:pt modelId="{A5067FC1-FC5C-449F-A6DC-0CF689F529FD}">
      <dgm:prSet phldrT="[Texto]" custT="1"/>
      <dgm:spPr/>
      <dgm:t>
        <a:bodyPr/>
        <a:lstStyle/>
        <a:p>
          <a:r>
            <a:rPr lang="es-ES" sz="1800" dirty="0" smtClean="0"/>
            <a:t>Visitas coordinadas entre EAP Y ESDCP/HADO</a:t>
          </a:r>
          <a:endParaRPr lang="es-ES" sz="1800" dirty="0"/>
        </a:p>
      </dgm:t>
    </dgm:pt>
    <dgm:pt modelId="{701CCB62-5163-4382-8EC1-9C37ADB30075}" type="parTrans" cxnId="{747FA466-323D-4312-A9B4-229E60005C57}">
      <dgm:prSet/>
      <dgm:spPr/>
      <dgm:t>
        <a:bodyPr/>
        <a:lstStyle/>
        <a:p>
          <a:endParaRPr lang="es-ES"/>
        </a:p>
      </dgm:t>
    </dgm:pt>
    <dgm:pt modelId="{50D7E3BD-6AC7-41A4-A324-659E9D15ECEE}" type="sibTrans" cxnId="{747FA466-323D-4312-A9B4-229E60005C57}">
      <dgm:prSet/>
      <dgm:spPr/>
      <dgm:t>
        <a:bodyPr/>
        <a:lstStyle/>
        <a:p>
          <a:endParaRPr lang="es-ES"/>
        </a:p>
      </dgm:t>
    </dgm:pt>
    <dgm:pt modelId="{119F1E51-A7CD-4C38-A66E-06E957FA5B93}">
      <dgm:prSet phldrT="[Texto]" custT="1"/>
      <dgm:spPr/>
      <dgm:t>
        <a:bodyPr/>
        <a:lstStyle/>
        <a:p>
          <a:r>
            <a:rPr lang="es-ES" sz="1800" dirty="0" smtClean="0"/>
            <a:t>Asesoramiento telefónico</a:t>
          </a:r>
          <a:endParaRPr lang="es-ES" sz="1800" dirty="0"/>
        </a:p>
      </dgm:t>
    </dgm:pt>
    <dgm:pt modelId="{2F56C25F-5707-47AD-9592-2AAE6ECEB258}" type="parTrans" cxnId="{84752737-2E32-4572-ABD9-5888D2960510}">
      <dgm:prSet/>
      <dgm:spPr/>
      <dgm:t>
        <a:bodyPr/>
        <a:lstStyle/>
        <a:p>
          <a:endParaRPr lang="es-ES"/>
        </a:p>
      </dgm:t>
    </dgm:pt>
    <dgm:pt modelId="{5F85215E-2E0C-4C49-9A0C-BC650E43BD1D}" type="sibTrans" cxnId="{84752737-2E32-4572-ABD9-5888D2960510}">
      <dgm:prSet/>
      <dgm:spPr/>
      <dgm:t>
        <a:bodyPr/>
        <a:lstStyle/>
        <a:p>
          <a:endParaRPr lang="es-ES"/>
        </a:p>
      </dgm:t>
    </dgm:pt>
    <dgm:pt modelId="{850CE0F5-3F8A-4DF4-833D-94B55258D9B4}">
      <dgm:prSet phldrT="[Texto]" custT="1"/>
      <dgm:spPr/>
      <dgm:t>
        <a:bodyPr/>
        <a:lstStyle/>
        <a:p>
          <a:r>
            <a:rPr lang="es-ES" sz="1800" dirty="0" smtClean="0"/>
            <a:t>2.- Al menos 2 elementos de complejidad</a:t>
          </a:r>
          <a:endParaRPr lang="es-ES" sz="1800" dirty="0"/>
        </a:p>
      </dgm:t>
    </dgm:pt>
    <dgm:pt modelId="{01507D62-81BE-4FBA-8A47-B176A67BF979}" type="parTrans" cxnId="{BF7D1A4D-8B0F-4705-93A9-BFF7D40EFE00}">
      <dgm:prSet/>
      <dgm:spPr/>
      <dgm:t>
        <a:bodyPr/>
        <a:lstStyle/>
        <a:p>
          <a:endParaRPr lang="es-ES"/>
        </a:p>
      </dgm:t>
    </dgm:pt>
    <dgm:pt modelId="{3FC1E300-C7C0-4B80-AA4C-64DC89387BB1}" type="sibTrans" cxnId="{BF7D1A4D-8B0F-4705-93A9-BFF7D40EFE00}">
      <dgm:prSet/>
      <dgm:spPr/>
      <dgm:t>
        <a:bodyPr/>
        <a:lstStyle/>
        <a:p>
          <a:endParaRPr lang="es-ES"/>
        </a:p>
      </dgm:t>
    </dgm:pt>
    <dgm:pt modelId="{FF0C5258-9CC5-4F0F-ADE8-957F3C7E0511}" type="pres">
      <dgm:prSet presAssocID="{BA7A5910-424E-46D7-A1E8-0E9BD063CA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E37DCC-C63E-473D-8118-6EAE0F4BAD5A}" type="pres">
      <dgm:prSet presAssocID="{BD14249E-D2D6-4E61-8C8D-65DE9D0C088D}" presName="linNode" presStyleCnt="0"/>
      <dgm:spPr/>
    </dgm:pt>
    <dgm:pt modelId="{2866C66A-B81A-498D-903B-4C4B924EC92A}" type="pres">
      <dgm:prSet presAssocID="{BD14249E-D2D6-4E61-8C8D-65DE9D0C088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5B35B-0D04-4B4F-89DD-465D885A4718}" type="pres">
      <dgm:prSet presAssocID="{BD14249E-D2D6-4E61-8C8D-65DE9D0C088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12857-328B-47F9-8D34-2E3AB51B12B3}" type="pres">
      <dgm:prSet presAssocID="{8AA0BA2B-4B88-408B-B1E3-51C2486CD188}" presName="sp" presStyleCnt="0"/>
      <dgm:spPr/>
    </dgm:pt>
    <dgm:pt modelId="{24703153-03E3-4954-BDB2-A01E475EA303}" type="pres">
      <dgm:prSet presAssocID="{9353594F-04B3-4F25-9162-853633ECD994}" presName="linNode" presStyleCnt="0"/>
      <dgm:spPr/>
    </dgm:pt>
    <dgm:pt modelId="{165E1C57-FE9D-4E0F-842C-01A51FEC19A3}" type="pres">
      <dgm:prSet presAssocID="{9353594F-04B3-4F25-9162-853633ECD9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0F2DC-ECEC-4401-A08E-F1BD09357AED}" type="pres">
      <dgm:prSet presAssocID="{9353594F-04B3-4F25-9162-853633ECD99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767B1-A411-48D6-BA49-63C896709B36}" type="pres">
      <dgm:prSet presAssocID="{36F8EB54-4BF7-4783-9C8E-F3D26EA84FF3}" presName="sp" presStyleCnt="0"/>
      <dgm:spPr/>
    </dgm:pt>
    <dgm:pt modelId="{FBC5452C-0765-4C4D-951A-1870258D8F98}" type="pres">
      <dgm:prSet presAssocID="{9EAD619B-CB80-4CC3-9FA0-92B0BDA570F2}" presName="linNode" presStyleCnt="0"/>
      <dgm:spPr/>
    </dgm:pt>
    <dgm:pt modelId="{DF2008C7-A7A8-4D9A-A77F-4764C356C47E}" type="pres">
      <dgm:prSet presAssocID="{9EAD619B-CB80-4CC3-9FA0-92B0BDA570F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C6B49-54E8-4C9F-B42D-A23F9EBD2405}" type="pres">
      <dgm:prSet presAssocID="{9EAD619B-CB80-4CC3-9FA0-92B0BDA570F2}" presName="descendantText" presStyleLbl="alignAccFollowNode1" presStyleIdx="2" presStyleCnt="5" custScaleX="135127" custScaleY="1552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764A9-7CC8-4D25-8D9F-632D94FAA4F7}" type="pres">
      <dgm:prSet presAssocID="{7D28E24E-0795-48B5-8624-6D2BD8F52D77}" presName="sp" presStyleCnt="0"/>
      <dgm:spPr/>
    </dgm:pt>
    <dgm:pt modelId="{6EDC9B87-C8F7-4EBB-A2FD-1D3E85E8A4C7}" type="pres">
      <dgm:prSet presAssocID="{A264007D-470C-4BE8-83C7-C2178B55A58C}" presName="linNode" presStyleCnt="0"/>
      <dgm:spPr/>
    </dgm:pt>
    <dgm:pt modelId="{BA52EE84-32D5-41D1-AC0F-231792B6AF29}" type="pres">
      <dgm:prSet presAssocID="{A264007D-470C-4BE8-83C7-C2178B55A58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4FA416-B346-48A5-9FFC-714DC869A0AA}" type="pres">
      <dgm:prSet presAssocID="{A264007D-470C-4BE8-83C7-C2178B55A58C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72AFA5-7569-49E4-93F4-755DBF63DB70}" type="pres">
      <dgm:prSet presAssocID="{D603A00D-7FDD-4796-8441-9D46B1A9C549}" presName="sp" presStyleCnt="0"/>
      <dgm:spPr/>
    </dgm:pt>
    <dgm:pt modelId="{6534A1DD-4D56-42BA-96A5-8BD0FF4BCFA2}" type="pres">
      <dgm:prSet presAssocID="{77CBE887-BCF1-49B2-B97E-7F862D399282}" presName="linNode" presStyleCnt="0"/>
      <dgm:spPr/>
    </dgm:pt>
    <dgm:pt modelId="{F6B87D73-EEF8-4072-9255-C5485FF2C3E1}" type="pres">
      <dgm:prSet presAssocID="{77CBE887-BCF1-49B2-B97E-7F862D39928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48834-EA39-4001-8A63-8A54ED104009}" type="pres">
      <dgm:prSet presAssocID="{77CBE887-BCF1-49B2-B97E-7F862D39928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2D7168-4707-4220-8315-B6467A1B8BD5}" srcId="{BA7A5910-424E-46D7-A1E8-0E9BD063CAC8}" destId="{BD14249E-D2D6-4E61-8C8D-65DE9D0C088D}" srcOrd="0" destOrd="0" parTransId="{B2F151FF-DF65-402E-B7BF-F30E0DBCFD06}" sibTransId="{8AA0BA2B-4B88-408B-B1E3-51C2486CD188}"/>
    <dgm:cxn modelId="{E059A0F5-7EE5-416C-ADAE-584A8F884F8F}" srcId="{9EAD619B-CB80-4CC3-9FA0-92B0BDA570F2}" destId="{D0ABAA57-300D-4551-98A2-5BFAD066BA1A}" srcOrd="2" destOrd="0" parTransId="{F03D4CA1-D15E-45EF-8900-0E5D27A3B8F9}" sibTransId="{0FC1B58A-A371-41A2-A1AD-B1133A71557F}"/>
    <dgm:cxn modelId="{A9BC972F-8F90-453E-9459-D092BEA2F9D4}" srcId="{77CBE887-BCF1-49B2-B97E-7F862D399282}" destId="{A242A0C5-95D3-4CC9-B54C-F71612453663}" srcOrd="0" destOrd="0" parTransId="{38CAC60C-AB9A-4436-A969-DA1161334D7C}" sibTransId="{00060408-D93E-49E3-8EAA-8E84400C6387}"/>
    <dgm:cxn modelId="{BF7D1A4D-8B0F-4705-93A9-BFF7D40EFE00}" srcId="{9EAD619B-CB80-4CC3-9FA0-92B0BDA570F2}" destId="{850CE0F5-3F8A-4DF4-833D-94B55258D9B4}" srcOrd="1" destOrd="0" parTransId="{01507D62-81BE-4FBA-8A47-B176A67BF979}" sibTransId="{3FC1E300-C7C0-4B80-AA4C-64DC89387BB1}"/>
    <dgm:cxn modelId="{84752737-2E32-4572-ABD9-5888D2960510}" srcId="{A264007D-470C-4BE8-83C7-C2178B55A58C}" destId="{119F1E51-A7CD-4C38-A66E-06E957FA5B93}" srcOrd="0" destOrd="0" parTransId="{2F56C25F-5707-47AD-9592-2AAE6ECEB258}" sibTransId="{5F85215E-2E0C-4C49-9A0C-BC650E43BD1D}"/>
    <dgm:cxn modelId="{F427BCF0-96F6-484C-9FA9-C8AB1C976CCD}" srcId="{9EAD619B-CB80-4CC3-9FA0-92B0BDA570F2}" destId="{7227DC22-2542-49E4-B2C9-712DDA6E530A}" srcOrd="0" destOrd="0" parTransId="{B33211F8-4347-4E93-BE43-10AE7CBC8E93}" sibTransId="{9A58042A-B376-4300-A08F-B5F158F1BCF6}"/>
    <dgm:cxn modelId="{F71B616F-AA6A-4842-AB24-DF31A670C6E5}" type="presOf" srcId="{77CBE887-BCF1-49B2-B97E-7F862D399282}" destId="{F6B87D73-EEF8-4072-9255-C5485FF2C3E1}" srcOrd="0" destOrd="0" presId="urn:microsoft.com/office/officeart/2005/8/layout/vList5"/>
    <dgm:cxn modelId="{53534D19-1344-4800-BA93-5CE917190EE7}" type="presOf" srcId="{96248CEA-87B1-4F61-A3C4-8251C5065E84}" destId="{01A5B35B-0D04-4B4F-89DD-465D885A4718}" srcOrd="0" destOrd="0" presId="urn:microsoft.com/office/officeart/2005/8/layout/vList5"/>
    <dgm:cxn modelId="{5175F963-6EC9-4BCF-89B3-3E4A8BA780AF}" type="presOf" srcId="{A242A0C5-95D3-4CC9-B54C-F71612453663}" destId="{40E48834-EA39-4001-8A63-8A54ED104009}" srcOrd="0" destOrd="0" presId="urn:microsoft.com/office/officeart/2005/8/layout/vList5"/>
    <dgm:cxn modelId="{2A46B685-7DC6-4E60-AC7E-3B8BFC607CF8}" type="presOf" srcId="{850CE0F5-3F8A-4DF4-833D-94B55258D9B4}" destId="{3EBC6B49-54E8-4C9F-B42D-A23F9EBD2405}" srcOrd="0" destOrd="1" presId="urn:microsoft.com/office/officeart/2005/8/layout/vList5"/>
    <dgm:cxn modelId="{27D7A8C0-7527-4408-AC1B-9ABE830FE085}" srcId="{77CBE887-BCF1-49B2-B97E-7F862D399282}" destId="{B65A2B90-6E7F-4C8D-9BC9-2F5B86260548}" srcOrd="1" destOrd="0" parTransId="{29D07427-DF20-433A-87C0-B99B0DA9A7CD}" sibTransId="{B42D29C5-E813-4152-9DC9-66ECFCA7F7B2}"/>
    <dgm:cxn modelId="{41D1483F-B618-4518-B7CE-50146272E632}" type="presOf" srcId="{A5067FC1-FC5C-449F-A6DC-0CF689F529FD}" destId="{0A4FA416-B346-48A5-9FFC-714DC869A0AA}" srcOrd="0" destOrd="1" presId="urn:microsoft.com/office/officeart/2005/8/layout/vList5"/>
    <dgm:cxn modelId="{010CF915-E896-4664-8EDB-6A40232D02C5}" type="presOf" srcId="{9EAD619B-CB80-4CC3-9FA0-92B0BDA570F2}" destId="{DF2008C7-A7A8-4D9A-A77F-4764C356C47E}" srcOrd="0" destOrd="0" presId="urn:microsoft.com/office/officeart/2005/8/layout/vList5"/>
    <dgm:cxn modelId="{FE3A5359-6C7F-4135-AAEA-C857A723232E}" type="presOf" srcId="{D0ABAA57-300D-4551-98A2-5BFAD066BA1A}" destId="{3EBC6B49-54E8-4C9F-B42D-A23F9EBD2405}" srcOrd="0" destOrd="2" presId="urn:microsoft.com/office/officeart/2005/8/layout/vList5"/>
    <dgm:cxn modelId="{91922FAB-D2FD-4209-9D5E-8D8CCB19EE9A}" srcId="{BA7A5910-424E-46D7-A1E8-0E9BD063CAC8}" destId="{9EAD619B-CB80-4CC3-9FA0-92B0BDA570F2}" srcOrd="2" destOrd="0" parTransId="{B77110E0-3322-4BA7-8344-10FBFB96526D}" sibTransId="{7D28E24E-0795-48B5-8624-6D2BD8F52D77}"/>
    <dgm:cxn modelId="{54D7BDAB-141B-4A4D-935C-E485612BB183}" srcId="{BA7A5910-424E-46D7-A1E8-0E9BD063CAC8}" destId="{9353594F-04B3-4F25-9162-853633ECD994}" srcOrd="1" destOrd="0" parTransId="{EC41C96B-F07F-4B5A-958B-BAC3C4BD5087}" sibTransId="{36F8EB54-4BF7-4783-9C8E-F3D26EA84FF3}"/>
    <dgm:cxn modelId="{D433569A-3A37-448F-A3D7-CD3AC8903490}" type="presOf" srcId="{5CC15D5E-7B15-4ABE-9BDF-8ED8DE9151CE}" destId="{BC80F2DC-ECEC-4401-A08E-F1BD09357AED}" srcOrd="0" destOrd="0" presId="urn:microsoft.com/office/officeart/2005/8/layout/vList5"/>
    <dgm:cxn modelId="{FD01225C-8634-433E-872B-EE93D0A67FDA}" type="presOf" srcId="{BD14249E-D2D6-4E61-8C8D-65DE9D0C088D}" destId="{2866C66A-B81A-498D-903B-4C4B924EC92A}" srcOrd="0" destOrd="0" presId="urn:microsoft.com/office/officeart/2005/8/layout/vList5"/>
    <dgm:cxn modelId="{A5DB2D1B-A5F7-4BA2-8170-089E5145A100}" type="presOf" srcId="{B65A2B90-6E7F-4C8D-9BC9-2F5B86260548}" destId="{40E48834-EA39-4001-8A63-8A54ED104009}" srcOrd="0" destOrd="1" presId="urn:microsoft.com/office/officeart/2005/8/layout/vList5"/>
    <dgm:cxn modelId="{723AFCB0-02D1-4377-9CC6-CD27F5621107}" srcId="{BD14249E-D2D6-4E61-8C8D-65DE9D0C088D}" destId="{96248CEA-87B1-4F61-A3C4-8251C5065E84}" srcOrd="0" destOrd="0" parTransId="{CDFCCA20-A4FC-47CA-AFEA-CDC4C5247B1E}" sibTransId="{B6ED7E69-A3DB-4426-BDC1-19B4BC57343A}"/>
    <dgm:cxn modelId="{E09BDA57-48AB-4158-B643-FFA0A31EAE40}" type="presOf" srcId="{119F1E51-A7CD-4C38-A66E-06E957FA5B93}" destId="{0A4FA416-B346-48A5-9FFC-714DC869A0AA}" srcOrd="0" destOrd="0" presId="urn:microsoft.com/office/officeart/2005/8/layout/vList5"/>
    <dgm:cxn modelId="{C8999A31-536C-4B93-AAE5-455DBC8D7BA4}" srcId="{9353594F-04B3-4F25-9162-853633ECD994}" destId="{5CC15D5E-7B15-4ABE-9BDF-8ED8DE9151CE}" srcOrd="0" destOrd="0" parTransId="{094B9C84-478F-43AE-9013-C01C931BC277}" sibTransId="{EC76B969-AB52-4800-97D0-F8F8D5CAAA24}"/>
    <dgm:cxn modelId="{D51E3F1D-C13F-4CCE-8753-3577AAA8404B}" srcId="{BA7A5910-424E-46D7-A1E8-0E9BD063CAC8}" destId="{77CBE887-BCF1-49B2-B97E-7F862D399282}" srcOrd="4" destOrd="0" parTransId="{AEBDD9AD-ACF8-4E1E-8AC0-9AAE85C7AD7F}" sibTransId="{454335B0-5BF6-4358-BB87-A1BB7BEB7354}"/>
    <dgm:cxn modelId="{AD17F12D-9550-4412-BFE6-EBEC5D359627}" type="presOf" srcId="{BA7A5910-424E-46D7-A1E8-0E9BD063CAC8}" destId="{FF0C5258-9CC5-4F0F-ADE8-957F3C7E0511}" srcOrd="0" destOrd="0" presId="urn:microsoft.com/office/officeart/2005/8/layout/vList5"/>
    <dgm:cxn modelId="{747FA466-323D-4312-A9B4-229E60005C57}" srcId="{A264007D-470C-4BE8-83C7-C2178B55A58C}" destId="{A5067FC1-FC5C-449F-A6DC-0CF689F529FD}" srcOrd="1" destOrd="0" parTransId="{701CCB62-5163-4382-8EC1-9C37ADB30075}" sibTransId="{50D7E3BD-6AC7-41A4-A324-659E9D15ECEE}"/>
    <dgm:cxn modelId="{7CB99E96-FF1F-41D2-BB8C-8C81954EFC8E}" srcId="{BA7A5910-424E-46D7-A1E8-0E9BD063CAC8}" destId="{A264007D-470C-4BE8-83C7-C2178B55A58C}" srcOrd="3" destOrd="0" parTransId="{9012B8E8-55C5-400F-83EE-7B5AABD3A146}" sibTransId="{D603A00D-7FDD-4796-8441-9D46B1A9C549}"/>
    <dgm:cxn modelId="{1CA07F63-2E58-4A39-8D70-E5B9772F9348}" type="presOf" srcId="{A264007D-470C-4BE8-83C7-C2178B55A58C}" destId="{BA52EE84-32D5-41D1-AC0F-231792B6AF29}" srcOrd="0" destOrd="0" presId="urn:microsoft.com/office/officeart/2005/8/layout/vList5"/>
    <dgm:cxn modelId="{ADA20C6B-6856-486D-9DB7-414CC3FD581A}" type="presOf" srcId="{7227DC22-2542-49E4-B2C9-712DDA6E530A}" destId="{3EBC6B49-54E8-4C9F-B42D-A23F9EBD2405}" srcOrd="0" destOrd="0" presId="urn:microsoft.com/office/officeart/2005/8/layout/vList5"/>
    <dgm:cxn modelId="{AFE9C6E5-3668-4F03-A931-6949C5BB5A9B}" type="presOf" srcId="{9353594F-04B3-4F25-9162-853633ECD994}" destId="{165E1C57-FE9D-4E0F-842C-01A51FEC19A3}" srcOrd="0" destOrd="0" presId="urn:microsoft.com/office/officeart/2005/8/layout/vList5"/>
    <dgm:cxn modelId="{BF428806-CB9C-4C0A-A6A5-C754CA463953}" type="presParOf" srcId="{FF0C5258-9CC5-4F0F-ADE8-957F3C7E0511}" destId="{68E37DCC-C63E-473D-8118-6EAE0F4BAD5A}" srcOrd="0" destOrd="0" presId="urn:microsoft.com/office/officeart/2005/8/layout/vList5"/>
    <dgm:cxn modelId="{4CADAF71-CFA0-42F2-A90D-A931F1C5BC50}" type="presParOf" srcId="{68E37DCC-C63E-473D-8118-6EAE0F4BAD5A}" destId="{2866C66A-B81A-498D-903B-4C4B924EC92A}" srcOrd="0" destOrd="0" presId="urn:microsoft.com/office/officeart/2005/8/layout/vList5"/>
    <dgm:cxn modelId="{043E030E-0B8D-40B9-9938-0C2A97FB2956}" type="presParOf" srcId="{68E37DCC-C63E-473D-8118-6EAE0F4BAD5A}" destId="{01A5B35B-0D04-4B4F-89DD-465D885A4718}" srcOrd="1" destOrd="0" presId="urn:microsoft.com/office/officeart/2005/8/layout/vList5"/>
    <dgm:cxn modelId="{FE69CF47-C43F-4EB8-A52B-19180C36DC5E}" type="presParOf" srcId="{FF0C5258-9CC5-4F0F-ADE8-957F3C7E0511}" destId="{C7212857-328B-47F9-8D34-2E3AB51B12B3}" srcOrd="1" destOrd="0" presId="urn:microsoft.com/office/officeart/2005/8/layout/vList5"/>
    <dgm:cxn modelId="{F7F297E2-17E7-4C44-AFB6-666D36C35013}" type="presParOf" srcId="{FF0C5258-9CC5-4F0F-ADE8-957F3C7E0511}" destId="{24703153-03E3-4954-BDB2-A01E475EA303}" srcOrd="2" destOrd="0" presId="urn:microsoft.com/office/officeart/2005/8/layout/vList5"/>
    <dgm:cxn modelId="{A20780BC-F294-4607-BB41-CF121C4BB479}" type="presParOf" srcId="{24703153-03E3-4954-BDB2-A01E475EA303}" destId="{165E1C57-FE9D-4E0F-842C-01A51FEC19A3}" srcOrd="0" destOrd="0" presId="urn:microsoft.com/office/officeart/2005/8/layout/vList5"/>
    <dgm:cxn modelId="{84007061-C384-468E-980D-7BAB376CA30F}" type="presParOf" srcId="{24703153-03E3-4954-BDB2-A01E475EA303}" destId="{BC80F2DC-ECEC-4401-A08E-F1BD09357AED}" srcOrd="1" destOrd="0" presId="urn:microsoft.com/office/officeart/2005/8/layout/vList5"/>
    <dgm:cxn modelId="{460C8334-2E14-40F5-B809-E285A48CA6B3}" type="presParOf" srcId="{FF0C5258-9CC5-4F0F-ADE8-957F3C7E0511}" destId="{7C2767B1-A411-48D6-BA49-63C896709B36}" srcOrd="3" destOrd="0" presId="urn:microsoft.com/office/officeart/2005/8/layout/vList5"/>
    <dgm:cxn modelId="{85392F78-8D8D-43EB-B884-E4634ED4D6F8}" type="presParOf" srcId="{FF0C5258-9CC5-4F0F-ADE8-957F3C7E0511}" destId="{FBC5452C-0765-4C4D-951A-1870258D8F98}" srcOrd="4" destOrd="0" presId="urn:microsoft.com/office/officeart/2005/8/layout/vList5"/>
    <dgm:cxn modelId="{BA7F898C-97E0-46E5-A6FC-A17AC95A85D8}" type="presParOf" srcId="{FBC5452C-0765-4C4D-951A-1870258D8F98}" destId="{DF2008C7-A7A8-4D9A-A77F-4764C356C47E}" srcOrd="0" destOrd="0" presId="urn:microsoft.com/office/officeart/2005/8/layout/vList5"/>
    <dgm:cxn modelId="{2BD90848-FE1A-40DE-96A2-96811E1ABB3D}" type="presParOf" srcId="{FBC5452C-0765-4C4D-951A-1870258D8F98}" destId="{3EBC6B49-54E8-4C9F-B42D-A23F9EBD2405}" srcOrd="1" destOrd="0" presId="urn:microsoft.com/office/officeart/2005/8/layout/vList5"/>
    <dgm:cxn modelId="{A792A5A5-384B-4D7A-B270-30BD9CD9644B}" type="presParOf" srcId="{FF0C5258-9CC5-4F0F-ADE8-957F3C7E0511}" destId="{860764A9-7CC8-4D25-8D9F-632D94FAA4F7}" srcOrd="5" destOrd="0" presId="urn:microsoft.com/office/officeart/2005/8/layout/vList5"/>
    <dgm:cxn modelId="{C0B3C601-82B5-4E44-A770-419D39778326}" type="presParOf" srcId="{FF0C5258-9CC5-4F0F-ADE8-957F3C7E0511}" destId="{6EDC9B87-C8F7-4EBB-A2FD-1D3E85E8A4C7}" srcOrd="6" destOrd="0" presId="urn:microsoft.com/office/officeart/2005/8/layout/vList5"/>
    <dgm:cxn modelId="{942A7D96-ADB5-4195-8EB1-7DF8D57E341B}" type="presParOf" srcId="{6EDC9B87-C8F7-4EBB-A2FD-1D3E85E8A4C7}" destId="{BA52EE84-32D5-41D1-AC0F-231792B6AF29}" srcOrd="0" destOrd="0" presId="urn:microsoft.com/office/officeart/2005/8/layout/vList5"/>
    <dgm:cxn modelId="{BDFE6D5E-1733-4BA1-8563-68DBCDA3E4F7}" type="presParOf" srcId="{6EDC9B87-C8F7-4EBB-A2FD-1D3E85E8A4C7}" destId="{0A4FA416-B346-48A5-9FFC-714DC869A0AA}" srcOrd="1" destOrd="0" presId="urn:microsoft.com/office/officeart/2005/8/layout/vList5"/>
    <dgm:cxn modelId="{AD41AD8B-765E-4C69-BAFA-F4953A9813FC}" type="presParOf" srcId="{FF0C5258-9CC5-4F0F-ADE8-957F3C7E0511}" destId="{7272AFA5-7569-49E4-93F4-755DBF63DB70}" srcOrd="7" destOrd="0" presId="urn:microsoft.com/office/officeart/2005/8/layout/vList5"/>
    <dgm:cxn modelId="{D0C378F2-2A68-46B0-824B-9A85CB71C4C5}" type="presParOf" srcId="{FF0C5258-9CC5-4F0F-ADE8-957F3C7E0511}" destId="{6534A1DD-4D56-42BA-96A5-8BD0FF4BCFA2}" srcOrd="8" destOrd="0" presId="urn:microsoft.com/office/officeart/2005/8/layout/vList5"/>
    <dgm:cxn modelId="{13D8C10E-C4D4-4AE0-B161-F47AA808C4AB}" type="presParOf" srcId="{6534A1DD-4D56-42BA-96A5-8BD0FF4BCFA2}" destId="{F6B87D73-EEF8-4072-9255-C5485FF2C3E1}" srcOrd="0" destOrd="0" presId="urn:microsoft.com/office/officeart/2005/8/layout/vList5"/>
    <dgm:cxn modelId="{64BAE092-CB1D-48A8-9DBE-57F358FDDAA5}" type="presParOf" srcId="{6534A1DD-4D56-42BA-96A5-8BD0FF4BCFA2}" destId="{40E48834-EA39-4001-8A63-8A54ED1040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7A5910-424E-46D7-A1E8-0E9BD063CAC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14249E-D2D6-4E61-8C8D-65DE9D0C088D}">
      <dgm:prSet phldrT="[Texto]" custT="1"/>
      <dgm:spPr/>
      <dgm:t>
        <a:bodyPr/>
        <a:lstStyle/>
        <a:p>
          <a:r>
            <a:rPr lang="es-ES" sz="3600" dirty="0" smtClean="0"/>
            <a:t>Quién</a:t>
          </a:r>
          <a:endParaRPr lang="es-ES" sz="3600" dirty="0"/>
        </a:p>
      </dgm:t>
    </dgm:pt>
    <dgm:pt modelId="{B2F151FF-DF65-402E-B7BF-F30E0DBCFD06}" type="parTrans" cxnId="{872D7168-4707-4220-8315-B6467A1B8BD5}">
      <dgm:prSet/>
      <dgm:spPr/>
      <dgm:t>
        <a:bodyPr/>
        <a:lstStyle/>
        <a:p>
          <a:endParaRPr lang="es-ES"/>
        </a:p>
      </dgm:t>
    </dgm:pt>
    <dgm:pt modelId="{8AA0BA2B-4B88-408B-B1E3-51C2486CD188}" type="sibTrans" cxnId="{872D7168-4707-4220-8315-B6467A1B8BD5}">
      <dgm:prSet/>
      <dgm:spPr/>
      <dgm:t>
        <a:bodyPr/>
        <a:lstStyle/>
        <a:p>
          <a:endParaRPr lang="es-ES"/>
        </a:p>
      </dgm:t>
    </dgm:pt>
    <dgm:pt modelId="{96248CEA-87B1-4F61-A3C4-8251C5065E84}">
      <dgm:prSet phldrT="[Texto]"/>
      <dgm:spPr/>
      <dgm:t>
        <a:bodyPr/>
        <a:lstStyle/>
        <a:p>
          <a:r>
            <a:rPr lang="es-ES" dirty="0" smtClean="0"/>
            <a:t>Profesionales responsables del paciente en el EAP</a:t>
          </a:r>
          <a:endParaRPr lang="es-ES" dirty="0"/>
        </a:p>
      </dgm:t>
    </dgm:pt>
    <dgm:pt modelId="{CDFCCA20-A4FC-47CA-AFEA-CDC4C5247B1E}" type="parTrans" cxnId="{723AFCB0-02D1-4377-9CC6-CD27F5621107}">
      <dgm:prSet/>
      <dgm:spPr/>
      <dgm:t>
        <a:bodyPr/>
        <a:lstStyle/>
        <a:p>
          <a:endParaRPr lang="es-ES"/>
        </a:p>
      </dgm:t>
    </dgm:pt>
    <dgm:pt modelId="{B6ED7E69-A3DB-4426-BDC1-19B4BC57343A}" type="sibTrans" cxnId="{723AFCB0-02D1-4377-9CC6-CD27F5621107}">
      <dgm:prSet/>
      <dgm:spPr/>
      <dgm:t>
        <a:bodyPr/>
        <a:lstStyle/>
        <a:p>
          <a:endParaRPr lang="es-ES"/>
        </a:p>
      </dgm:t>
    </dgm:pt>
    <dgm:pt modelId="{87493B5A-8EBB-49FC-A8D3-65634BA71006}">
      <dgm:prSet phldrT="[Texto]"/>
      <dgm:spPr/>
      <dgm:t>
        <a:bodyPr/>
        <a:lstStyle/>
        <a:p>
          <a:r>
            <a:rPr lang="es-ES" dirty="0" smtClean="0"/>
            <a:t>Profesionales ESDCP/HADO</a:t>
          </a:r>
          <a:endParaRPr lang="es-ES" dirty="0"/>
        </a:p>
      </dgm:t>
    </dgm:pt>
    <dgm:pt modelId="{F30B9BCF-CD17-4724-B1EA-9FA3B5DAF3BF}" type="parTrans" cxnId="{3793864F-E2E4-4BF0-BD42-23F36979A5E3}">
      <dgm:prSet/>
      <dgm:spPr/>
      <dgm:t>
        <a:bodyPr/>
        <a:lstStyle/>
        <a:p>
          <a:endParaRPr lang="es-ES"/>
        </a:p>
      </dgm:t>
    </dgm:pt>
    <dgm:pt modelId="{32855333-7FD3-4812-9E65-E839A56C3751}" type="sibTrans" cxnId="{3793864F-E2E4-4BF0-BD42-23F36979A5E3}">
      <dgm:prSet/>
      <dgm:spPr/>
      <dgm:t>
        <a:bodyPr/>
        <a:lstStyle/>
        <a:p>
          <a:endParaRPr lang="es-ES"/>
        </a:p>
      </dgm:t>
    </dgm:pt>
    <dgm:pt modelId="{9353594F-04B3-4F25-9162-853633ECD994}">
      <dgm:prSet phldrT="[Texto]" custT="1"/>
      <dgm:spPr/>
      <dgm:t>
        <a:bodyPr/>
        <a:lstStyle/>
        <a:p>
          <a:r>
            <a:rPr lang="es-ES" sz="3600" dirty="0" smtClean="0"/>
            <a:t>Dónde</a:t>
          </a:r>
          <a:endParaRPr lang="es-ES" sz="3600" dirty="0"/>
        </a:p>
      </dgm:t>
    </dgm:pt>
    <dgm:pt modelId="{EC41C96B-F07F-4B5A-958B-BAC3C4BD5087}" type="parTrans" cxnId="{54D7BDAB-141B-4A4D-935C-E485612BB183}">
      <dgm:prSet/>
      <dgm:spPr/>
      <dgm:t>
        <a:bodyPr/>
        <a:lstStyle/>
        <a:p>
          <a:endParaRPr lang="es-ES"/>
        </a:p>
      </dgm:t>
    </dgm:pt>
    <dgm:pt modelId="{36F8EB54-4BF7-4783-9C8E-F3D26EA84FF3}" type="sibTrans" cxnId="{54D7BDAB-141B-4A4D-935C-E485612BB183}">
      <dgm:prSet/>
      <dgm:spPr/>
      <dgm:t>
        <a:bodyPr/>
        <a:lstStyle/>
        <a:p>
          <a:endParaRPr lang="es-ES"/>
        </a:p>
      </dgm:t>
    </dgm:pt>
    <dgm:pt modelId="{5CC15D5E-7B15-4ABE-9BDF-8ED8DE9151CE}">
      <dgm:prSet phldrT="[Texto]"/>
      <dgm:spPr/>
      <dgm:t>
        <a:bodyPr/>
        <a:lstStyle/>
        <a:p>
          <a:r>
            <a:rPr lang="es-ES" dirty="0" smtClean="0"/>
            <a:t>Domicilio del paciente</a:t>
          </a:r>
          <a:endParaRPr lang="es-ES" dirty="0"/>
        </a:p>
      </dgm:t>
    </dgm:pt>
    <dgm:pt modelId="{094B9C84-478F-43AE-9013-C01C931BC277}" type="parTrans" cxnId="{C8999A31-536C-4B93-AAE5-455DBC8D7BA4}">
      <dgm:prSet/>
      <dgm:spPr/>
      <dgm:t>
        <a:bodyPr/>
        <a:lstStyle/>
        <a:p>
          <a:endParaRPr lang="es-ES"/>
        </a:p>
      </dgm:t>
    </dgm:pt>
    <dgm:pt modelId="{EC76B969-AB52-4800-97D0-F8F8D5CAAA24}" type="sibTrans" cxnId="{C8999A31-536C-4B93-AAE5-455DBC8D7BA4}">
      <dgm:prSet/>
      <dgm:spPr/>
      <dgm:t>
        <a:bodyPr/>
        <a:lstStyle/>
        <a:p>
          <a:endParaRPr lang="es-ES"/>
        </a:p>
      </dgm:t>
    </dgm:pt>
    <dgm:pt modelId="{A242A0C5-95D3-4CC9-B54C-F71612453663}">
      <dgm:prSet phldrT="[Texto]"/>
      <dgm:spPr/>
      <dgm:t>
        <a:bodyPr/>
        <a:lstStyle/>
        <a:p>
          <a:r>
            <a:rPr lang="es-ES" dirty="0" smtClean="0"/>
            <a:t>Según indica el PAI CP</a:t>
          </a:r>
          <a:endParaRPr lang="es-ES" dirty="0"/>
        </a:p>
      </dgm:t>
    </dgm:pt>
    <dgm:pt modelId="{38CAC60C-AB9A-4436-A969-DA1161334D7C}" type="parTrans" cxnId="{A9BC972F-8F90-453E-9459-D092BEA2F9D4}">
      <dgm:prSet/>
      <dgm:spPr/>
      <dgm:t>
        <a:bodyPr/>
        <a:lstStyle/>
        <a:p>
          <a:endParaRPr lang="es-ES"/>
        </a:p>
      </dgm:t>
    </dgm:pt>
    <dgm:pt modelId="{00060408-D93E-49E3-8EAA-8E84400C6387}" type="sibTrans" cxnId="{A9BC972F-8F90-453E-9459-D092BEA2F9D4}">
      <dgm:prSet/>
      <dgm:spPr/>
      <dgm:t>
        <a:bodyPr/>
        <a:lstStyle/>
        <a:p>
          <a:endParaRPr lang="es-ES"/>
        </a:p>
      </dgm:t>
    </dgm:pt>
    <dgm:pt modelId="{D0ABAA57-300D-4551-98A2-5BFAD066BA1A}">
      <dgm:prSet phldrT="[Texto]"/>
      <dgm:spPr/>
      <dgm:t>
        <a:bodyPr/>
        <a:lstStyle/>
        <a:p>
          <a:r>
            <a:rPr lang="es-ES" dirty="0" smtClean="0"/>
            <a:t>En fecha pactada con ESDCP / HADO</a:t>
          </a:r>
          <a:endParaRPr lang="es-ES" dirty="0"/>
        </a:p>
      </dgm:t>
    </dgm:pt>
    <dgm:pt modelId="{F03D4CA1-D15E-45EF-8900-0E5D27A3B8F9}" type="parTrans" cxnId="{E059A0F5-7EE5-416C-ADAE-584A8F884F8F}">
      <dgm:prSet/>
      <dgm:spPr/>
      <dgm:t>
        <a:bodyPr/>
        <a:lstStyle/>
        <a:p>
          <a:endParaRPr lang="es-ES"/>
        </a:p>
      </dgm:t>
    </dgm:pt>
    <dgm:pt modelId="{0FC1B58A-A371-41A2-A1AD-B1133A71557F}" type="sibTrans" cxnId="{E059A0F5-7EE5-416C-ADAE-584A8F884F8F}">
      <dgm:prSet/>
      <dgm:spPr/>
      <dgm:t>
        <a:bodyPr/>
        <a:lstStyle/>
        <a:p>
          <a:endParaRPr lang="es-ES"/>
        </a:p>
      </dgm:t>
    </dgm:pt>
    <dgm:pt modelId="{9EAD619B-CB80-4CC3-9FA0-92B0BDA570F2}">
      <dgm:prSet phldrT="[Texto]" custT="1"/>
      <dgm:spPr/>
      <dgm:t>
        <a:bodyPr/>
        <a:lstStyle/>
        <a:p>
          <a:r>
            <a:rPr lang="es-ES" sz="3600" dirty="0" smtClean="0"/>
            <a:t>Cuándo</a:t>
          </a:r>
          <a:endParaRPr lang="es-ES" sz="3600" dirty="0"/>
        </a:p>
      </dgm:t>
    </dgm:pt>
    <dgm:pt modelId="{B77110E0-3322-4BA7-8344-10FBFB96526D}" type="parTrans" cxnId="{91922FAB-D2FD-4209-9D5E-8D8CCB19EE9A}">
      <dgm:prSet/>
      <dgm:spPr/>
      <dgm:t>
        <a:bodyPr/>
        <a:lstStyle/>
        <a:p>
          <a:endParaRPr lang="es-ES"/>
        </a:p>
      </dgm:t>
    </dgm:pt>
    <dgm:pt modelId="{7D28E24E-0795-48B5-8624-6D2BD8F52D77}" type="sibTrans" cxnId="{91922FAB-D2FD-4209-9D5E-8D8CCB19EE9A}">
      <dgm:prSet/>
      <dgm:spPr/>
      <dgm:t>
        <a:bodyPr/>
        <a:lstStyle/>
        <a:p>
          <a:endParaRPr lang="es-ES"/>
        </a:p>
      </dgm:t>
    </dgm:pt>
    <dgm:pt modelId="{7227DC22-2542-49E4-B2C9-712DDA6E530A}">
      <dgm:prSet phldrT="[Texto]"/>
      <dgm:spPr/>
      <dgm:t>
        <a:bodyPr/>
        <a:lstStyle/>
        <a:p>
          <a:r>
            <a:rPr lang="es-ES" dirty="0" smtClean="0"/>
            <a:t>A las 48 h del alta si el paciente ha estado ingresado</a:t>
          </a:r>
          <a:endParaRPr lang="es-ES" dirty="0"/>
        </a:p>
      </dgm:t>
    </dgm:pt>
    <dgm:pt modelId="{B33211F8-4347-4E93-BE43-10AE7CBC8E93}" type="parTrans" cxnId="{F427BCF0-96F6-484C-9FA9-C8AB1C976CCD}">
      <dgm:prSet/>
      <dgm:spPr/>
      <dgm:t>
        <a:bodyPr/>
        <a:lstStyle/>
        <a:p>
          <a:endParaRPr lang="es-ES"/>
        </a:p>
      </dgm:t>
    </dgm:pt>
    <dgm:pt modelId="{9A58042A-B376-4300-A08F-B5F158F1BCF6}" type="sibTrans" cxnId="{F427BCF0-96F6-484C-9FA9-C8AB1C976CCD}">
      <dgm:prSet/>
      <dgm:spPr/>
      <dgm:t>
        <a:bodyPr/>
        <a:lstStyle/>
        <a:p>
          <a:endParaRPr lang="es-ES"/>
        </a:p>
      </dgm:t>
    </dgm:pt>
    <dgm:pt modelId="{77CBE887-BCF1-49B2-B97E-7F862D399282}">
      <dgm:prSet phldrT="[Texto]" custT="1"/>
      <dgm:spPr/>
      <dgm:t>
        <a:bodyPr/>
        <a:lstStyle/>
        <a:p>
          <a:r>
            <a:rPr lang="es-ES" sz="3600" dirty="0" smtClean="0"/>
            <a:t>Cómo</a:t>
          </a:r>
          <a:endParaRPr lang="es-ES" sz="3600" dirty="0"/>
        </a:p>
      </dgm:t>
    </dgm:pt>
    <dgm:pt modelId="{AEBDD9AD-ACF8-4E1E-8AC0-9AAE85C7AD7F}" type="parTrans" cxnId="{D51E3F1D-C13F-4CCE-8753-3577AAA8404B}">
      <dgm:prSet/>
      <dgm:spPr/>
      <dgm:t>
        <a:bodyPr/>
        <a:lstStyle/>
        <a:p>
          <a:endParaRPr lang="es-ES"/>
        </a:p>
      </dgm:t>
    </dgm:pt>
    <dgm:pt modelId="{454335B0-5BF6-4358-BB87-A1BB7BEB7354}" type="sibTrans" cxnId="{D51E3F1D-C13F-4CCE-8753-3577AAA8404B}">
      <dgm:prSet/>
      <dgm:spPr/>
      <dgm:t>
        <a:bodyPr/>
        <a:lstStyle/>
        <a:p>
          <a:endParaRPr lang="es-ES"/>
        </a:p>
      </dgm:t>
    </dgm:pt>
    <dgm:pt modelId="{A5067FC1-FC5C-449F-A6DC-0CF689F529FD}">
      <dgm:prSet phldrT="[Texto]"/>
      <dgm:spPr/>
      <dgm:t>
        <a:bodyPr/>
        <a:lstStyle/>
        <a:p>
          <a:r>
            <a:rPr lang="es-ES" dirty="0" smtClean="0"/>
            <a:t>Valoración para identificar: problemas físicos, psicológicos, espirituales de paciente y familia</a:t>
          </a:r>
          <a:endParaRPr lang="es-ES" dirty="0"/>
        </a:p>
      </dgm:t>
    </dgm:pt>
    <dgm:pt modelId="{701CCB62-5163-4382-8EC1-9C37ADB30075}" type="parTrans" cxnId="{747FA466-323D-4312-A9B4-229E60005C57}">
      <dgm:prSet/>
      <dgm:spPr/>
      <dgm:t>
        <a:bodyPr/>
        <a:lstStyle/>
        <a:p>
          <a:endParaRPr lang="es-ES"/>
        </a:p>
      </dgm:t>
    </dgm:pt>
    <dgm:pt modelId="{50D7E3BD-6AC7-41A4-A324-659E9D15ECEE}" type="sibTrans" cxnId="{747FA466-323D-4312-A9B4-229E60005C57}">
      <dgm:prSet/>
      <dgm:spPr/>
      <dgm:t>
        <a:bodyPr/>
        <a:lstStyle/>
        <a:p>
          <a:endParaRPr lang="es-ES"/>
        </a:p>
      </dgm:t>
    </dgm:pt>
    <dgm:pt modelId="{119F1E51-A7CD-4C38-A66E-06E957FA5B93}">
      <dgm:prSet phldrT="[Texto]"/>
      <dgm:spPr/>
      <dgm:t>
        <a:bodyPr/>
        <a:lstStyle/>
        <a:p>
          <a:r>
            <a:rPr lang="es-ES" dirty="0" smtClean="0"/>
            <a:t>Qué</a:t>
          </a:r>
          <a:endParaRPr lang="es-ES" dirty="0"/>
        </a:p>
      </dgm:t>
    </dgm:pt>
    <dgm:pt modelId="{2F56C25F-5707-47AD-9592-2AAE6ECEB258}" type="parTrans" cxnId="{84752737-2E32-4572-ABD9-5888D2960510}">
      <dgm:prSet/>
      <dgm:spPr/>
      <dgm:t>
        <a:bodyPr/>
        <a:lstStyle/>
        <a:p>
          <a:endParaRPr lang="es-ES"/>
        </a:p>
      </dgm:t>
    </dgm:pt>
    <dgm:pt modelId="{5F85215E-2E0C-4C49-9A0C-BC650E43BD1D}" type="sibTrans" cxnId="{84752737-2E32-4572-ABD9-5888D2960510}">
      <dgm:prSet/>
      <dgm:spPr/>
      <dgm:t>
        <a:bodyPr/>
        <a:lstStyle/>
        <a:p>
          <a:endParaRPr lang="es-ES"/>
        </a:p>
      </dgm:t>
    </dgm:pt>
    <dgm:pt modelId="{FF0C5258-9CC5-4F0F-ADE8-957F3C7E0511}" type="pres">
      <dgm:prSet presAssocID="{BA7A5910-424E-46D7-A1E8-0E9BD063CA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E37DCC-C63E-473D-8118-6EAE0F4BAD5A}" type="pres">
      <dgm:prSet presAssocID="{BD14249E-D2D6-4E61-8C8D-65DE9D0C088D}" presName="linNode" presStyleCnt="0"/>
      <dgm:spPr/>
    </dgm:pt>
    <dgm:pt modelId="{2866C66A-B81A-498D-903B-4C4B924EC92A}" type="pres">
      <dgm:prSet presAssocID="{BD14249E-D2D6-4E61-8C8D-65DE9D0C088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5B35B-0D04-4B4F-89DD-465D885A4718}" type="pres">
      <dgm:prSet presAssocID="{BD14249E-D2D6-4E61-8C8D-65DE9D0C088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12857-328B-47F9-8D34-2E3AB51B12B3}" type="pres">
      <dgm:prSet presAssocID="{8AA0BA2B-4B88-408B-B1E3-51C2486CD188}" presName="sp" presStyleCnt="0"/>
      <dgm:spPr/>
    </dgm:pt>
    <dgm:pt modelId="{24703153-03E3-4954-BDB2-A01E475EA303}" type="pres">
      <dgm:prSet presAssocID="{9353594F-04B3-4F25-9162-853633ECD994}" presName="linNode" presStyleCnt="0"/>
      <dgm:spPr/>
    </dgm:pt>
    <dgm:pt modelId="{165E1C57-FE9D-4E0F-842C-01A51FEC19A3}" type="pres">
      <dgm:prSet presAssocID="{9353594F-04B3-4F25-9162-853633ECD9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0F2DC-ECEC-4401-A08E-F1BD09357AED}" type="pres">
      <dgm:prSet presAssocID="{9353594F-04B3-4F25-9162-853633ECD99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767B1-A411-48D6-BA49-63C896709B36}" type="pres">
      <dgm:prSet presAssocID="{36F8EB54-4BF7-4783-9C8E-F3D26EA84FF3}" presName="sp" presStyleCnt="0"/>
      <dgm:spPr/>
    </dgm:pt>
    <dgm:pt modelId="{FBC5452C-0765-4C4D-951A-1870258D8F98}" type="pres">
      <dgm:prSet presAssocID="{9EAD619B-CB80-4CC3-9FA0-92B0BDA570F2}" presName="linNode" presStyleCnt="0"/>
      <dgm:spPr/>
    </dgm:pt>
    <dgm:pt modelId="{DF2008C7-A7A8-4D9A-A77F-4764C356C47E}" type="pres">
      <dgm:prSet presAssocID="{9EAD619B-CB80-4CC3-9FA0-92B0BDA570F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C6B49-54E8-4C9F-B42D-A23F9EBD2405}" type="pres">
      <dgm:prSet presAssocID="{9EAD619B-CB80-4CC3-9FA0-92B0BDA570F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764A9-7CC8-4D25-8D9F-632D94FAA4F7}" type="pres">
      <dgm:prSet presAssocID="{7D28E24E-0795-48B5-8624-6D2BD8F52D77}" presName="sp" presStyleCnt="0"/>
      <dgm:spPr/>
    </dgm:pt>
    <dgm:pt modelId="{99426B55-B8DB-4D8D-939E-AD32A80BD35B}" type="pres">
      <dgm:prSet presAssocID="{119F1E51-A7CD-4C38-A66E-06E957FA5B93}" presName="linNode" presStyleCnt="0"/>
      <dgm:spPr/>
    </dgm:pt>
    <dgm:pt modelId="{7637857F-5CBB-4CFF-B90F-DABB7E687D8D}" type="pres">
      <dgm:prSet presAssocID="{119F1E51-A7CD-4C38-A66E-06E957FA5B9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33CDF-1D12-42C1-BC8D-E726B6301C3C}" type="pres">
      <dgm:prSet presAssocID="{119F1E51-A7CD-4C38-A66E-06E957FA5B9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25E7EA-79BD-4076-8A7B-91ABD678CC89}" type="pres">
      <dgm:prSet presAssocID="{5F85215E-2E0C-4C49-9A0C-BC650E43BD1D}" presName="sp" presStyleCnt="0"/>
      <dgm:spPr/>
    </dgm:pt>
    <dgm:pt modelId="{6534A1DD-4D56-42BA-96A5-8BD0FF4BCFA2}" type="pres">
      <dgm:prSet presAssocID="{77CBE887-BCF1-49B2-B97E-7F862D399282}" presName="linNode" presStyleCnt="0"/>
      <dgm:spPr/>
    </dgm:pt>
    <dgm:pt modelId="{F6B87D73-EEF8-4072-9255-C5485FF2C3E1}" type="pres">
      <dgm:prSet presAssocID="{77CBE887-BCF1-49B2-B97E-7F862D39928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48834-EA39-4001-8A63-8A54ED104009}" type="pres">
      <dgm:prSet presAssocID="{77CBE887-BCF1-49B2-B97E-7F862D39928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8F8A67-81C3-48BE-9778-96368B959817}" type="presOf" srcId="{77CBE887-BCF1-49B2-B97E-7F862D399282}" destId="{F6B87D73-EEF8-4072-9255-C5485FF2C3E1}" srcOrd="0" destOrd="0" presId="urn:microsoft.com/office/officeart/2005/8/layout/vList5"/>
    <dgm:cxn modelId="{FE4C935F-1CC7-496D-8FFE-3886B1A6E59F}" type="presOf" srcId="{BD14249E-D2D6-4E61-8C8D-65DE9D0C088D}" destId="{2866C66A-B81A-498D-903B-4C4B924EC92A}" srcOrd="0" destOrd="0" presId="urn:microsoft.com/office/officeart/2005/8/layout/vList5"/>
    <dgm:cxn modelId="{872D7168-4707-4220-8315-B6467A1B8BD5}" srcId="{BA7A5910-424E-46D7-A1E8-0E9BD063CAC8}" destId="{BD14249E-D2D6-4E61-8C8D-65DE9D0C088D}" srcOrd="0" destOrd="0" parTransId="{B2F151FF-DF65-402E-B7BF-F30E0DBCFD06}" sibTransId="{8AA0BA2B-4B88-408B-B1E3-51C2486CD188}"/>
    <dgm:cxn modelId="{E059A0F5-7EE5-416C-ADAE-584A8F884F8F}" srcId="{9EAD619B-CB80-4CC3-9FA0-92B0BDA570F2}" destId="{D0ABAA57-300D-4551-98A2-5BFAD066BA1A}" srcOrd="1" destOrd="0" parTransId="{F03D4CA1-D15E-45EF-8900-0E5D27A3B8F9}" sibTransId="{0FC1B58A-A371-41A2-A1AD-B1133A71557F}"/>
    <dgm:cxn modelId="{5AE821C6-3E7E-4941-BA9D-A28A1DE71968}" type="presOf" srcId="{BA7A5910-424E-46D7-A1E8-0E9BD063CAC8}" destId="{FF0C5258-9CC5-4F0F-ADE8-957F3C7E0511}" srcOrd="0" destOrd="0" presId="urn:microsoft.com/office/officeart/2005/8/layout/vList5"/>
    <dgm:cxn modelId="{A9BC972F-8F90-453E-9459-D092BEA2F9D4}" srcId="{77CBE887-BCF1-49B2-B97E-7F862D399282}" destId="{A242A0C5-95D3-4CC9-B54C-F71612453663}" srcOrd="0" destOrd="0" parTransId="{38CAC60C-AB9A-4436-A969-DA1161334D7C}" sibTransId="{00060408-D93E-49E3-8EAA-8E84400C6387}"/>
    <dgm:cxn modelId="{0628DFAF-BAC1-4D01-AB56-FA3EB5EA7D90}" type="presOf" srcId="{87493B5A-8EBB-49FC-A8D3-65634BA71006}" destId="{01A5B35B-0D04-4B4F-89DD-465D885A4718}" srcOrd="0" destOrd="1" presId="urn:microsoft.com/office/officeart/2005/8/layout/vList5"/>
    <dgm:cxn modelId="{630D0530-E28E-4F42-BBB8-6DEE75D59F9A}" type="presOf" srcId="{A242A0C5-95D3-4CC9-B54C-F71612453663}" destId="{40E48834-EA39-4001-8A63-8A54ED104009}" srcOrd="0" destOrd="0" presId="urn:microsoft.com/office/officeart/2005/8/layout/vList5"/>
    <dgm:cxn modelId="{25290435-3491-4958-A082-BF72DCE9F40D}" type="presOf" srcId="{7227DC22-2542-49E4-B2C9-712DDA6E530A}" destId="{3EBC6B49-54E8-4C9F-B42D-A23F9EBD2405}" srcOrd="0" destOrd="0" presId="urn:microsoft.com/office/officeart/2005/8/layout/vList5"/>
    <dgm:cxn modelId="{E742E96D-9C5C-49DE-803A-43E2A64B2579}" type="presOf" srcId="{96248CEA-87B1-4F61-A3C4-8251C5065E84}" destId="{01A5B35B-0D04-4B4F-89DD-465D885A4718}" srcOrd="0" destOrd="0" presId="urn:microsoft.com/office/officeart/2005/8/layout/vList5"/>
    <dgm:cxn modelId="{644C9C37-3716-4479-A0F9-D20458017904}" type="presOf" srcId="{9EAD619B-CB80-4CC3-9FA0-92B0BDA570F2}" destId="{DF2008C7-A7A8-4D9A-A77F-4764C356C47E}" srcOrd="0" destOrd="0" presId="urn:microsoft.com/office/officeart/2005/8/layout/vList5"/>
    <dgm:cxn modelId="{84752737-2E32-4572-ABD9-5888D2960510}" srcId="{BA7A5910-424E-46D7-A1E8-0E9BD063CAC8}" destId="{119F1E51-A7CD-4C38-A66E-06E957FA5B93}" srcOrd="3" destOrd="0" parTransId="{2F56C25F-5707-47AD-9592-2AAE6ECEB258}" sibTransId="{5F85215E-2E0C-4C49-9A0C-BC650E43BD1D}"/>
    <dgm:cxn modelId="{F427BCF0-96F6-484C-9FA9-C8AB1C976CCD}" srcId="{9EAD619B-CB80-4CC3-9FA0-92B0BDA570F2}" destId="{7227DC22-2542-49E4-B2C9-712DDA6E530A}" srcOrd="0" destOrd="0" parTransId="{B33211F8-4347-4E93-BE43-10AE7CBC8E93}" sibTransId="{9A58042A-B376-4300-A08F-B5F158F1BCF6}"/>
    <dgm:cxn modelId="{3793864F-E2E4-4BF0-BD42-23F36979A5E3}" srcId="{BD14249E-D2D6-4E61-8C8D-65DE9D0C088D}" destId="{87493B5A-8EBB-49FC-A8D3-65634BA71006}" srcOrd="1" destOrd="0" parTransId="{F30B9BCF-CD17-4724-B1EA-9FA3B5DAF3BF}" sibTransId="{32855333-7FD3-4812-9E65-E839A56C3751}"/>
    <dgm:cxn modelId="{4BFE00AB-5E7B-4D7B-8A7C-B6D7D0DC55E3}" type="presOf" srcId="{9353594F-04B3-4F25-9162-853633ECD994}" destId="{165E1C57-FE9D-4E0F-842C-01A51FEC19A3}" srcOrd="0" destOrd="0" presId="urn:microsoft.com/office/officeart/2005/8/layout/vList5"/>
    <dgm:cxn modelId="{B7145F26-31C1-420E-88AF-85525F35D3F4}" type="presOf" srcId="{5CC15D5E-7B15-4ABE-9BDF-8ED8DE9151CE}" destId="{BC80F2DC-ECEC-4401-A08E-F1BD09357AED}" srcOrd="0" destOrd="0" presId="urn:microsoft.com/office/officeart/2005/8/layout/vList5"/>
    <dgm:cxn modelId="{8B129279-6EC0-4166-8A2F-EBC3A4DD65E7}" type="presOf" srcId="{A5067FC1-FC5C-449F-A6DC-0CF689F529FD}" destId="{65033CDF-1D12-42C1-BC8D-E726B6301C3C}" srcOrd="0" destOrd="0" presId="urn:microsoft.com/office/officeart/2005/8/layout/vList5"/>
    <dgm:cxn modelId="{91922FAB-D2FD-4209-9D5E-8D8CCB19EE9A}" srcId="{BA7A5910-424E-46D7-A1E8-0E9BD063CAC8}" destId="{9EAD619B-CB80-4CC3-9FA0-92B0BDA570F2}" srcOrd="2" destOrd="0" parTransId="{B77110E0-3322-4BA7-8344-10FBFB96526D}" sibTransId="{7D28E24E-0795-48B5-8624-6D2BD8F52D77}"/>
    <dgm:cxn modelId="{54D7BDAB-141B-4A4D-935C-E485612BB183}" srcId="{BA7A5910-424E-46D7-A1E8-0E9BD063CAC8}" destId="{9353594F-04B3-4F25-9162-853633ECD994}" srcOrd="1" destOrd="0" parTransId="{EC41C96B-F07F-4B5A-958B-BAC3C4BD5087}" sibTransId="{36F8EB54-4BF7-4783-9C8E-F3D26EA84FF3}"/>
    <dgm:cxn modelId="{A0114B80-6E8E-40BF-AF81-AE81C91D872A}" type="presOf" srcId="{119F1E51-A7CD-4C38-A66E-06E957FA5B93}" destId="{7637857F-5CBB-4CFF-B90F-DABB7E687D8D}" srcOrd="0" destOrd="0" presId="urn:microsoft.com/office/officeart/2005/8/layout/vList5"/>
    <dgm:cxn modelId="{723AFCB0-02D1-4377-9CC6-CD27F5621107}" srcId="{BD14249E-D2D6-4E61-8C8D-65DE9D0C088D}" destId="{96248CEA-87B1-4F61-A3C4-8251C5065E84}" srcOrd="0" destOrd="0" parTransId="{CDFCCA20-A4FC-47CA-AFEA-CDC4C5247B1E}" sibTransId="{B6ED7E69-A3DB-4426-BDC1-19B4BC57343A}"/>
    <dgm:cxn modelId="{C4CFF6CD-30B4-4DBD-9024-3465844466BA}" type="presOf" srcId="{D0ABAA57-300D-4551-98A2-5BFAD066BA1A}" destId="{3EBC6B49-54E8-4C9F-B42D-A23F9EBD2405}" srcOrd="0" destOrd="1" presId="urn:microsoft.com/office/officeart/2005/8/layout/vList5"/>
    <dgm:cxn modelId="{C8999A31-536C-4B93-AAE5-455DBC8D7BA4}" srcId="{9353594F-04B3-4F25-9162-853633ECD994}" destId="{5CC15D5E-7B15-4ABE-9BDF-8ED8DE9151CE}" srcOrd="0" destOrd="0" parTransId="{094B9C84-478F-43AE-9013-C01C931BC277}" sibTransId="{EC76B969-AB52-4800-97D0-F8F8D5CAAA24}"/>
    <dgm:cxn modelId="{D51E3F1D-C13F-4CCE-8753-3577AAA8404B}" srcId="{BA7A5910-424E-46D7-A1E8-0E9BD063CAC8}" destId="{77CBE887-BCF1-49B2-B97E-7F862D399282}" srcOrd="4" destOrd="0" parTransId="{AEBDD9AD-ACF8-4E1E-8AC0-9AAE85C7AD7F}" sibTransId="{454335B0-5BF6-4358-BB87-A1BB7BEB7354}"/>
    <dgm:cxn modelId="{747FA466-323D-4312-A9B4-229E60005C57}" srcId="{119F1E51-A7CD-4C38-A66E-06E957FA5B93}" destId="{A5067FC1-FC5C-449F-A6DC-0CF689F529FD}" srcOrd="0" destOrd="0" parTransId="{701CCB62-5163-4382-8EC1-9C37ADB30075}" sibTransId="{50D7E3BD-6AC7-41A4-A324-659E9D15ECEE}"/>
    <dgm:cxn modelId="{3DC8EDF7-E8DA-4B20-BFCD-51128F5075A3}" type="presParOf" srcId="{FF0C5258-9CC5-4F0F-ADE8-957F3C7E0511}" destId="{68E37DCC-C63E-473D-8118-6EAE0F4BAD5A}" srcOrd="0" destOrd="0" presId="urn:microsoft.com/office/officeart/2005/8/layout/vList5"/>
    <dgm:cxn modelId="{AD967772-0017-4CA0-B07F-6615B4C6D167}" type="presParOf" srcId="{68E37DCC-C63E-473D-8118-6EAE0F4BAD5A}" destId="{2866C66A-B81A-498D-903B-4C4B924EC92A}" srcOrd="0" destOrd="0" presId="urn:microsoft.com/office/officeart/2005/8/layout/vList5"/>
    <dgm:cxn modelId="{F0AC1DEB-0E58-4C30-B858-DF5A21603C55}" type="presParOf" srcId="{68E37DCC-C63E-473D-8118-6EAE0F4BAD5A}" destId="{01A5B35B-0D04-4B4F-89DD-465D885A4718}" srcOrd="1" destOrd="0" presId="urn:microsoft.com/office/officeart/2005/8/layout/vList5"/>
    <dgm:cxn modelId="{4F7AC80C-CF54-4E7A-A2BD-9AF5DE3F54AB}" type="presParOf" srcId="{FF0C5258-9CC5-4F0F-ADE8-957F3C7E0511}" destId="{C7212857-328B-47F9-8D34-2E3AB51B12B3}" srcOrd="1" destOrd="0" presId="urn:microsoft.com/office/officeart/2005/8/layout/vList5"/>
    <dgm:cxn modelId="{5AAB492A-1E6F-46E9-B7F2-F1084AB50D31}" type="presParOf" srcId="{FF0C5258-9CC5-4F0F-ADE8-957F3C7E0511}" destId="{24703153-03E3-4954-BDB2-A01E475EA303}" srcOrd="2" destOrd="0" presId="urn:microsoft.com/office/officeart/2005/8/layout/vList5"/>
    <dgm:cxn modelId="{C61CD960-ECCE-4EE7-BA8E-27E0C7E92408}" type="presParOf" srcId="{24703153-03E3-4954-BDB2-A01E475EA303}" destId="{165E1C57-FE9D-4E0F-842C-01A51FEC19A3}" srcOrd="0" destOrd="0" presId="urn:microsoft.com/office/officeart/2005/8/layout/vList5"/>
    <dgm:cxn modelId="{EC2E63A4-E726-48B7-96F2-5CD20DC6A4EE}" type="presParOf" srcId="{24703153-03E3-4954-BDB2-A01E475EA303}" destId="{BC80F2DC-ECEC-4401-A08E-F1BD09357AED}" srcOrd="1" destOrd="0" presId="urn:microsoft.com/office/officeart/2005/8/layout/vList5"/>
    <dgm:cxn modelId="{9B305B8A-031F-4E50-9C3C-CD85B7EAFBAD}" type="presParOf" srcId="{FF0C5258-9CC5-4F0F-ADE8-957F3C7E0511}" destId="{7C2767B1-A411-48D6-BA49-63C896709B36}" srcOrd="3" destOrd="0" presId="urn:microsoft.com/office/officeart/2005/8/layout/vList5"/>
    <dgm:cxn modelId="{A0F7F610-6217-4AEE-9A04-840665039255}" type="presParOf" srcId="{FF0C5258-9CC5-4F0F-ADE8-957F3C7E0511}" destId="{FBC5452C-0765-4C4D-951A-1870258D8F98}" srcOrd="4" destOrd="0" presId="urn:microsoft.com/office/officeart/2005/8/layout/vList5"/>
    <dgm:cxn modelId="{EF4EBAB0-31F3-40A2-9D83-D68F2B78187B}" type="presParOf" srcId="{FBC5452C-0765-4C4D-951A-1870258D8F98}" destId="{DF2008C7-A7A8-4D9A-A77F-4764C356C47E}" srcOrd="0" destOrd="0" presId="urn:microsoft.com/office/officeart/2005/8/layout/vList5"/>
    <dgm:cxn modelId="{DD44AF5C-D95A-4618-BEA9-FE795D0A40AF}" type="presParOf" srcId="{FBC5452C-0765-4C4D-951A-1870258D8F98}" destId="{3EBC6B49-54E8-4C9F-B42D-A23F9EBD2405}" srcOrd="1" destOrd="0" presId="urn:microsoft.com/office/officeart/2005/8/layout/vList5"/>
    <dgm:cxn modelId="{30EF49C4-F8BA-42D5-8E62-CA62D0277CB5}" type="presParOf" srcId="{FF0C5258-9CC5-4F0F-ADE8-957F3C7E0511}" destId="{860764A9-7CC8-4D25-8D9F-632D94FAA4F7}" srcOrd="5" destOrd="0" presId="urn:microsoft.com/office/officeart/2005/8/layout/vList5"/>
    <dgm:cxn modelId="{036B7695-610F-4022-BD1B-98C1A2D68385}" type="presParOf" srcId="{FF0C5258-9CC5-4F0F-ADE8-957F3C7E0511}" destId="{99426B55-B8DB-4D8D-939E-AD32A80BD35B}" srcOrd="6" destOrd="0" presId="urn:microsoft.com/office/officeart/2005/8/layout/vList5"/>
    <dgm:cxn modelId="{B9DB7535-355D-4312-993E-08F7E93117E6}" type="presParOf" srcId="{99426B55-B8DB-4D8D-939E-AD32A80BD35B}" destId="{7637857F-5CBB-4CFF-B90F-DABB7E687D8D}" srcOrd="0" destOrd="0" presId="urn:microsoft.com/office/officeart/2005/8/layout/vList5"/>
    <dgm:cxn modelId="{143A00C2-9E11-45EA-BB04-BAC0914AB4E8}" type="presParOf" srcId="{99426B55-B8DB-4D8D-939E-AD32A80BD35B}" destId="{65033CDF-1D12-42C1-BC8D-E726B6301C3C}" srcOrd="1" destOrd="0" presId="urn:microsoft.com/office/officeart/2005/8/layout/vList5"/>
    <dgm:cxn modelId="{1039F228-255F-464C-8DEB-6F3EF6F3106B}" type="presParOf" srcId="{FF0C5258-9CC5-4F0F-ADE8-957F3C7E0511}" destId="{B525E7EA-79BD-4076-8A7B-91ABD678CC89}" srcOrd="7" destOrd="0" presId="urn:microsoft.com/office/officeart/2005/8/layout/vList5"/>
    <dgm:cxn modelId="{AD2FC4E1-9E6A-4F5D-9C94-593916EEF7AD}" type="presParOf" srcId="{FF0C5258-9CC5-4F0F-ADE8-957F3C7E0511}" destId="{6534A1DD-4D56-42BA-96A5-8BD0FF4BCFA2}" srcOrd="8" destOrd="0" presId="urn:microsoft.com/office/officeart/2005/8/layout/vList5"/>
    <dgm:cxn modelId="{5B59ED01-5720-4C8B-9E06-58B170726531}" type="presParOf" srcId="{6534A1DD-4D56-42BA-96A5-8BD0FF4BCFA2}" destId="{F6B87D73-EEF8-4072-9255-C5485FF2C3E1}" srcOrd="0" destOrd="0" presId="urn:microsoft.com/office/officeart/2005/8/layout/vList5"/>
    <dgm:cxn modelId="{A2037DE4-A20B-4C9E-B9BB-6266849F05E5}" type="presParOf" srcId="{6534A1DD-4D56-42BA-96A5-8BD0FF4BCFA2}" destId="{40E48834-EA39-4001-8A63-8A54ED1040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7A5910-424E-46D7-A1E8-0E9BD063CAC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14249E-D2D6-4E61-8C8D-65DE9D0C088D}">
      <dgm:prSet phldrT="[Texto]" custT="1"/>
      <dgm:spPr/>
      <dgm:t>
        <a:bodyPr/>
        <a:lstStyle/>
        <a:p>
          <a:r>
            <a:rPr lang="es-ES" sz="3600" dirty="0" smtClean="0"/>
            <a:t>Quién</a:t>
          </a:r>
          <a:endParaRPr lang="es-ES" sz="3600" dirty="0"/>
        </a:p>
      </dgm:t>
    </dgm:pt>
    <dgm:pt modelId="{B2F151FF-DF65-402E-B7BF-F30E0DBCFD06}" type="parTrans" cxnId="{872D7168-4707-4220-8315-B6467A1B8BD5}">
      <dgm:prSet/>
      <dgm:spPr/>
      <dgm:t>
        <a:bodyPr/>
        <a:lstStyle/>
        <a:p>
          <a:endParaRPr lang="es-ES"/>
        </a:p>
      </dgm:t>
    </dgm:pt>
    <dgm:pt modelId="{8AA0BA2B-4B88-408B-B1E3-51C2486CD188}" type="sibTrans" cxnId="{872D7168-4707-4220-8315-B6467A1B8BD5}">
      <dgm:prSet/>
      <dgm:spPr/>
      <dgm:t>
        <a:bodyPr/>
        <a:lstStyle/>
        <a:p>
          <a:endParaRPr lang="es-ES"/>
        </a:p>
      </dgm:t>
    </dgm:pt>
    <dgm:pt modelId="{96248CEA-87B1-4F61-A3C4-8251C5065E84}">
      <dgm:prSet phldrT="[Texto]" custT="1"/>
      <dgm:spPr/>
      <dgm:t>
        <a:bodyPr/>
        <a:lstStyle/>
        <a:p>
          <a:r>
            <a:rPr lang="es-ES" sz="1400" dirty="0" smtClean="0"/>
            <a:t>Médico y Enfermera AP // Médico y Enfermera ESDCP/HADO</a:t>
          </a:r>
          <a:endParaRPr lang="es-ES" sz="1400" dirty="0"/>
        </a:p>
      </dgm:t>
    </dgm:pt>
    <dgm:pt modelId="{CDFCCA20-A4FC-47CA-AFEA-CDC4C5247B1E}" type="parTrans" cxnId="{723AFCB0-02D1-4377-9CC6-CD27F5621107}">
      <dgm:prSet/>
      <dgm:spPr/>
      <dgm:t>
        <a:bodyPr/>
        <a:lstStyle/>
        <a:p>
          <a:endParaRPr lang="es-ES"/>
        </a:p>
      </dgm:t>
    </dgm:pt>
    <dgm:pt modelId="{B6ED7E69-A3DB-4426-BDC1-19B4BC57343A}" type="sibTrans" cxnId="{723AFCB0-02D1-4377-9CC6-CD27F5621107}">
      <dgm:prSet/>
      <dgm:spPr/>
      <dgm:t>
        <a:bodyPr/>
        <a:lstStyle/>
        <a:p>
          <a:endParaRPr lang="es-ES"/>
        </a:p>
      </dgm:t>
    </dgm:pt>
    <dgm:pt modelId="{87493B5A-8EBB-49FC-A8D3-65634BA71006}">
      <dgm:prSet phldrT="[Texto]" custT="1"/>
      <dgm:spPr/>
      <dgm:t>
        <a:bodyPr/>
        <a:lstStyle/>
        <a:p>
          <a:r>
            <a:rPr lang="es-ES" sz="1400" dirty="0" smtClean="0"/>
            <a:t>Trabajador social AP y/o AH</a:t>
          </a:r>
          <a:endParaRPr lang="es-ES" sz="1400" dirty="0"/>
        </a:p>
      </dgm:t>
    </dgm:pt>
    <dgm:pt modelId="{F30B9BCF-CD17-4724-B1EA-9FA3B5DAF3BF}" type="parTrans" cxnId="{3793864F-E2E4-4BF0-BD42-23F36979A5E3}">
      <dgm:prSet/>
      <dgm:spPr/>
      <dgm:t>
        <a:bodyPr/>
        <a:lstStyle/>
        <a:p>
          <a:endParaRPr lang="es-ES"/>
        </a:p>
      </dgm:t>
    </dgm:pt>
    <dgm:pt modelId="{32855333-7FD3-4812-9E65-E839A56C3751}" type="sibTrans" cxnId="{3793864F-E2E4-4BF0-BD42-23F36979A5E3}">
      <dgm:prSet/>
      <dgm:spPr/>
      <dgm:t>
        <a:bodyPr/>
        <a:lstStyle/>
        <a:p>
          <a:endParaRPr lang="es-ES"/>
        </a:p>
      </dgm:t>
    </dgm:pt>
    <dgm:pt modelId="{9353594F-04B3-4F25-9162-853633ECD994}">
      <dgm:prSet phldrT="[Texto]" custT="1"/>
      <dgm:spPr/>
      <dgm:t>
        <a:bodyPr/>
        <a:lstStyle/>
        <a:p>
          <a:r>
            <a:rPr lang="es-ES" sz="3600" dirty="0" smtClean="0"/>
            <a:t>Dónde</a:t>
          </a:r>
          <a:endParaRPr lang="es-ES" sz="3600" dirty="0"/>
        </a:p>
      </dgm:t>
    </dgm:pt>
    <dgm:pt modelId="{EC41C96B-F07F-4B5A-958B-BAC3C4BD5087}" type="parTrans" cxnId="{54D7BDAB-141B-4A4D-935C-E485612BB183}">
      <dgm:prSet/>
      <dgm:spPr/>
      <dgm:t>
        <a:bodyPr/>
        <a:lstStyle/>
        <a:p>
          <a:endParaRPr lang="es-ES"/>
        </a:p>
      </dgm:t>
    </dgm:pt>
    <dgm:pt modelId="{36F8EB54-4BF7-4783-9C8E-F3D26EA84FF3}" type="sibTrans" cxnId="{54D7BDAB-141B-4A4D-935C-E485612BB183}">
      <dgm:prSet/>
      <dgm:spPr/>
      <dgm:t>
        <a:bodyPr/>
        <a:lstStyle/>
        <a:p>
          <a:endParaRPr lang="es-ES"/>
        </a:p>
      </dgm:t>
    </dgm:pt>
    <dgm:pt modelId="{5CC15D5E-7B15-4ABE-9BDF-8ED8DE9151CE}">
      <dgm:prSet phldrT="[Texto]" custT="1"/>
      <dgm:spPr/>
      <dgm:t>
        <a:bodyPr/>
        <a:lstStyle/>
        <a:p>
          <a:r>
            <a:rPr lang="es-ES" sz="1400" dirty="0" smtClean="0"/>
            <a:t>Domicilio y/o Centro de Salud</a:t>
          </a:r>
          <a:endParaRPr lang="es-ES" sz="1400" dirty="0"/>
        </a:p>
      </dgm:t>
    </dgm:pt>
    <dgm:pt modelId="{094B9C84-478F-43AE-9013-C01C931BC277}" type="parTrans" cxnId="{C8999A31-536C-4B93-AAE5-455DBC8D7BA4}">
      <dgm:prSet/>
      <dgm:spPr/>
      <dgm:t>
        <a:bodyPr/>
        <a:lstStyle/>
        <a:p>
          <a:endParaRPr lang="es-ES"/>
        </a:p>
      </dgm:t>
    </dgm:pt>
    <dgm:pt modelId="{EC76B969-AB52-4800-97D0-F8F8D5CAAA24}" type="sibTrans" cxnId="{C8999A31-536C-4B93-AAE5-455DBC8D7BA4}">
      <dgm:prSet/>
      <dgm:spPr/>
      <dgm:t>
        <a:bodyPr/>
        <a:lstStyle/>
        <a:p>
          <a:endParaRPr lang="es-ES"/>
        </a:p>
      </dgm:t>
    </dgm:pt>
    <dgm:pt modelId="{A242A0C5-95D3-4CC9-B54C-F71612453663}">
      <dgm:prSet phldrT="[Texto]" custT="1"/>
      <dgm:spPr/>
      <dgm:t>
        <a:bodyPr/>
        <a:lstStyle/>
        <a:p>
          <a:r>
            <a:rPr lang="es-ES" sz="1400" dirty="0" smtClean="0"/>
            <a:t>Según indica PAI CP</a:t>
          </a:r>
          <a:endParaRPr lang="es-ES" sz="1400" dirty="0"/>
        </a:p>
      </dgm:t>
    </dgm:pt>
    <dgm:pt modelId="{38CAC60C-AB9A-4436-A969-DA1161334D7C}" type="parTrans" cxnId="{A9BC972F-8F90-453E-9459-D092BEA2F9D4}">
      <dgm:prSet/>
      <dgm:spPr/>
      <dgm:t>
        <a:bodyPr/>
        <a:lstStyle/>
        <a:p>
          <a:endParaRPr lang="es-ES"/>
        </a:p>
      </dgm:t>
    </dgm:pt>
    <dgm:pt modelId="{00060408-D93E-49E3-8EAA-8E84400C6387}" type="sibTrans" cxnId="{A9BC972F-8F90-453E-9459-D092BEA2F9D4}">
      <dgm:prSet/>
      <dgm:spPr/>
      <dgm:t>
        <a:bodyPr/>
        <a:lstStyle/>
        <a:p>
          <a:endParaRPr lang="es-ES"/>
        </a:p>
      </dgm:t>
    </dgm:pt>
    <dgm:pt modelId="{9EAD619B-CB80-4CC3-9FA0-92B0BDA570F2}">
      <dgm:prSet phldrT="[Texto]" custT="1"/>
      <dgm:spPr/>
      <dgm:t>
        <a:bodyPr/>
        <a:lstStyle/>
        <a:p>
          <a:r>
            <a:rPr lang="es-ES" sz="3600" dirty="0" smtClean="0"/>
            <a:t>Cuándo</a:t>
          </a:r>
          <a:endParaRPr lang="es-ES" sz="3600" dirty="0"/>
        </a:p>
      </dgm:t>
    </dgm:pt>
    <dgm:pt modelId="{B77110E0-3322-4BA7-8344-10FBFB96526D}" type="parTrans" cxnId="{91922FAB-D2FD-4209-9D5E-8D8CCB19EE9A}">
      <dgm:prSet/>
      <dgm:spPr/>
      <dgm:t>
        <a:bodyPr/>
        <a:lstStyle/>
        <a:p>
          <a:endParaRPr lang="es-ES"/>
        </a:p>
      </dgm:t>
    </dgm:pt>
    <dgm:pt modelId="{7D28E24E-0795-48B5-8624-6D2BD8F52D77}" type="sibTrans" cxnId="{91922FAB-D2FD-4209-9D5E-8D8CCB19EE9A}">
      <dgm:prSet/>
      <dgm:spPr/>
      <dgm:t>
        <a:bodyPr/>
        <a:lstStyle/>
        <a:p>
          <a:endParaRPr lang="es-ES"/>
        </a:p>
      </dgm:t>
    </dgm:pt>
    <dgm:pt modelId="{7227DC22-2542-49E4-B2C9-712DDA6E530A}">
      <dgm:prSet phldrT="[Texto]" custT="1"/>
      <dgm:spPr/>
      <dgm:t>
        <a:bodyPr/>
        <a:lstStyle/>
        <a:p>
          <a:r>
            <a:rPr lang="es-ES" sz="1400" dirty="0" smtClean="0"/>
            <a:t>Después de la valoración</a:t>
          </a:r>
          <a:endParaRPr lang="es-ES" sz="1400" dirty="0"/>
        </a:p>
      </dgm:t>
    </dgm:pt>
    <dgm:pt modelId="{B33211F8-4347-4E93-BE43-10AE7CBC8E93}" type="parTrans" cxnId="{F427BCF0-96F6-484C-9FA9-C8AB1C976CCD}">
      <dgm:prSet/>
      <dgm:spPr/>
      <dgm:t>
        <a:bodyPr/>
        <a:lstStyle/>
        <a:p>
          <a:endParaRPr lang="es-ES"/>
        </a:p>
      </dgm:t>
    </dgm:pt>
    <dgm:pt modelId="{9A58042A-B376-4300-A08F-B5F158F1BCF6}" type="sibTrans" cxnId="{F427BCF0-96F6-484C-9FA9-C8AB1C976CCD}">
      <dgm:prSet/>
      <dgm:spPr/>
      <dgm:t>
        <a:bodyPr/>
        <a:lstStyle/>
        <a:p>
          <a:endParaRPr lang="es-ES"/>
        </a:p>
      </dgm:t>
    </dgm:pt>
    <dgm:pt modelId="{77CBE887-BCF1-49B2-B97E-7F862D399282}">
      <dgm:prSet phldrT="[Texto]" custT="1"/>
      <dgm:spPr/>
      <dgm:t>
        <a:bodyPr/>
        <a:lstStyle/>
        <a:p>
          <a:r>
            <a:rPr lang="es-ES" sz="3600" dirty="0" smtClean="0"/>
            <a:t>Cómo</a:t>
          </a:r>
          <a:endParaRPr lang="es-ES" sz="3600" dirty="0"/>
        </a:p>
      </dgm:t>
    </dgm:pt>
    <dgm:pt modelId="{AEBDD9AD-ACF8-4E1E-8AC0-9AAE85C7AD7F}" type="parTrans" cxnId="{D51E3F1D-C13F-4CCE-8753-3577AAA8404B}">
      <dgm:prSet/>
      <dgm:spPr/>
      <dgm:t>
        <a:bodyPr/>
        <a:lstStyle/>
        <a:p>
          <a:endParaRPr lang="es-ES"/>
        </a:p>
      </dgm:t>
    </dgm:pt>
    <dgm:pt modelId="{454335B0-5BF6-4358-BB87-A1BB7BEB7354}" type="sibTrans" cxnId="{D51E3F1D-C13F-4CCE-8753-3577AAA8404B}">
      <dgm:prSet/>
      <dgm:spPr/>
      <dgm:t>
        <a:bodyPr/>
        <a:lstStyle/>
        <a:p>
          <a:endParaRPr lang="es-ES"/>
        </a:p>
      </dgm:t>
    </dgm:pt>
    <dgm:pt modelId="{A5067FC1-FC5C-449F-A6DC-0CF689F529FD}">
      <dgm:prSet phldrT="[Texto]" custT="1"/>
      <dgm:spPr/>
      <dgm:t>
        <a:bodyPr/>
        <a:lstStyle/>
        <a:p>
          <a:r>
            <a:rPr lang="es-ES" sz="1400" dirty="0" smtClean="0"/>
            <a:t>Actuaciones a realizar para dar respuesta a las necesidades detectadas</a:t>
          </a:r>
          <a:endParaRPr lang="es-ES" sz="1400" dirty="0"/>
        </a:p>
      </dgm:t>
    </dgm:pt>
    <dgm:pt modelId="{701CCB62-5163-4382-8EC1-9C37ADB30075}" type="parTrans" cxnId="{747FA466-323D-4312-A9B4-229E60005C57}">
      <dgm:prSet/>
      <dgm:spPr/>
      <dgm:t>
        <a:bodyPr/>
        <a:lstStyle/>
        <a:p>
          <a:endParaRPr lang="es-ES"/>
        </a:p>
      </dgm:t>
    </dgm:pt>
    <dgm:pt modelId="{50D7E3BD-6AC7-41A4-A324-659E9D15ECEE}" type="sibTrans" cxnId="{747FA466-323D-4312-A9B4-229E60005C57}">
      <dgm:prSet/>
      <dgm:spPr/>
      <dgm:t>
        <a:bodyPr/>
        <a:lstStyle/>
        <a:p>
          <a:endParaRPr lang="es-ES"/>
        </a:p>
      </dgm:t>
    </dgm:pt>
    <dgm:pt modelId="{119F1E51-A7CD-4C38-A66E-06E957FA5B93}">
      <dgm:prSet phldrT="[Texto]"/>
      <dgm:spPr/>
      <dgm:t>
        <a:bodyPr/>
        <a:lstStyle/>
        <a:p>
          <a:r>
            <a:rPr lang="es-ES" dirty="0" smtClean="0"/>
            <a:t>Qué</a:t>
          </a:r>
          <a:endParaRPr lang="es-ES" dirty="0"/>
        </a:p>
      </dgm:t>
    </dgm:pt>
    <dgm:pt modelId="{2F56C25F-5707-47AD-9592-2AAE6ECEB258}" type="parTrans" cxnId="{84752737-2E32-4572-ABD9-5888D2960510}">
      <dgm:prSet/>
      <dgm:spPr/>
      <dgm:t>
        <a:bodyPr/>
        <a:lstStyle/>
        <a:p>
          <a:endParaRPr lang="es-ES"/>
        </a:p>
      </dgm:t>
    </dgm:pt>
    <dgm:pt modelId="{5F85215E-2E0C-4C49-9A0C-BC650E43BD1D}" type="sibTrans" cxnId="{84752737-2E32-4572-ABD9-5888D2960510}">
      <dgm:prSet/>
      <dgm:spPr/>
      <dgm:t>
        <a:bodyPr/>
        <a:lstStyle/>
        <a:p>
          <a:endParaRPr lang="es-ES"/>
        </a:p>
      </dgm:t>
    </dgm:pt>
    <dgm:pt modelId="{F5053A12-E93C-4BC0-83FC-4A36B75C3FE1}">
      <dgm:prSet phldrT="[Texto]" custT="1"/>
      <dgm:spPr/>
      <dgm:t>
        <a:bodyPr/>
        <a:lstStyle/>
        <a:p>
          <a:r>
            <a:rPr lang="es-ES" sz="1400" dirty="0" smtClean="0"/>
            <a:t>Psicólogo (si precisa según el resultado de la valoración)</a:t>
          </a:r>
          <a:endParaRPr lang="es-ES" sz="1400" dirty="0"/>
        </a:p>
      </dgm:t>
    </dgm:pt>
    <dgm:pt modelId="{1B79609D-B254-4D42-8F23-0B85FD9510A6}" type="parTrans" cxnId="{BFB3878C-C3A6-4D7A-AA08-ADE9799F6B96}">
      <dgm:prSet/>
      <dgm:spPr/>
      <dgm:t>
        <a:bodyPr/>
        <a:lstStyle/>
        <a:p>
          <a:endParaRPr lang="es-ES"/>
        </a:p>
      </dgm:t>
    </dgm:pt>
    <dgm:pt modelId="{D3417DFA-C6A1-4F18-82FE-4481170D3932}" type="sibTrans" cxnId="{BFB3878C-C3A6-4D7A-AA08-ADE9799F6B96}">
      <dgm:prSet/>
      <dgm:spPr/>
      <dgm:t>
        <a:bodyPr/>
        <a:lstStyle/>
        <a:p>
          <a:endParaRPr lang="es-ES"/>
        </a:p>
      </dgm:t>
    </dgm:pt>
    <dgm:pt modelId="{C67DAAE6-A6E3-491F-BD12-107175621C2A}">
      <dgm:prSet phldrT="[Texto]" custT="1"/>
      <dgm:spPr/>
      <dgm:t>
        <a:bodyPr/>
        <a:lstStyle/>
        <a:p>
          <a:r>
            <a:rPr lang="es-ES" sz="1400" dirty="0" smtClean="0"/>
            <a:t>En primeras 48 h del alta o tras la atención por </a:t>
          </a:r>
          <a:r>
            <a:rPr lang="es-ES" sz="1400" dirty="0" err="1" smtClean="0"/>
            <a:t>Sº</a:t>
          </a:r>
          <a:r>
            <a:rPr lang="es-ES" sz="1400" dirty="0" smtClean="0"/>
            <a:t> Urgencias/PAC/</a:t>
          </a:r>
          <a:r>
            <a:rPr lang="es-ES" sz="1400" dirty="0" err="1" smtClean="0"/>
            <a:t>Emerg</a:t>
          </a:r>
          <a:r>
            <a:rPr lang="es-ES" sz="1400" dirty="0" smtClean="0"/>
            <a:t>. Sanitarias</a:t>
          </a:r>
          <a:endParaRPr lang="es-ES" sz="1400" dirty="0"/>
        </a:p>
      </dgm:t>
    </dgm:pt>
    <dgm:pt modelId="{F9988D8E-3FBA-4E01-9FF6-AB74F887E266}" type="parTrans" cxnId="{69BCDAAA-87C7-4F04-9686-0A84DC3B5BF2}">
      <dgm:prSet/>
      <dgm:spPr/>
      <dgm:t>
        <a:bodyPr/>
        <a:lstStyle/>
        <a:p>
          <a:endParaRPr lang="es-ES"/>
        </a:p>
      </dgm:t>
    </dgm:pt>
    <dgm:pt modelId="{5903C9E4-8646-425C-B17D-94ECDFDF268F}" type="sibTrans" cxnId="{69BCDAAA-87C7-4F04-9686-0A84DC3B5BF2}">
      <dgm:prSet/>
      <dgm:spPr/>
      <dgm:t>
        <a:bodyPr/>
        <a:lstStyle/>
        <a:p>
          <a:endParaRPr lang="es-ES"/>
        </a:p>
      </dgm:t>
    </dgm:pt>
    <dgm:pt modelId="{9C8EB9F1-7287-42E8-B4B5-64863086CB41}">
      <dgm:prSet phldrT="[Texto]" custT="1"/>
      <dgm:spPr/>
      <dgm:t>
        <a:bodyPr/>
        <a:lstStyle/>
        <a:p>
          <a:r>
            <a:rPr lang="es-ES" sz="1400" dirty="0" smtClean="0"/>
            <a:t>Siempre que haya cambios en su estado de salud/situación </a:t>
          </a:r>
          <a:r>
            <a:rPr lang="es-ES" sz="1400" dirty="0" err="1" smtClean="0"/>
            <a:t>sociofamiliar</a:t>
          </a:r>
          <a:endParaRPr lang="es-ES" sz="1400" dirty="0"/>
        </a:p>
      </dgm:t>
    </dgm:pt>
    <dgm:pt modelId="{F18AA6AE-4AE2-4E7B-83C4-82D543E4E92F}" type="parTrans" cxnId="{76302D49-6A0E-4E1A-BEC6-57D6924A858A}">
      <dgm:prSet/>
      <dgm:spPr/>
      <dgm:t>
        <a:bodyPr/>
        <a:lstStyle/>
        <a:p>
          <a:endParaRPr lang="es-ES"/>
        </a:p>
      </dgm:t>
    </dgm:pt>
    <dgm:pt modelId="{A0CE287F-6CD3-484A-AA85-A8FA83E00F49}" type="sibTrans" cxnId="{76302D49-6A0E-4E1A-BEC6-57D6924A858A}">
      <dgm:prSet/>
      <dgm:spPr/>
      <dgm:t>
        <a:bodyPr/>
        <a:lstStyle/>
        <a:p>
          <a:endParaRPr lang="es-ES"/>
        </a:p>
      </dgm:t>
    </dgm:pt>
    <dgm:pt modelId="{FF0C5258-9CC5-4F0F-ADE8-957F3C7E0511}" type="pres">
      <dgm:prSet presAssocID="{BA7A5910-424E-46D7-A1E8-0E9BD063CA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E37DCC-C63E-473D-8118-6EAE0F4BAD5A}" type="pres">
      <dgm:prSet presAssocID="{BD14249E-D2D6-4E61-8C8D-65DE9D0C088D}" presName="linNode" presStyleCnt="0"/>
      <dgm:spPr/>
    </dgm:pt>
    <dgm:pt modelId="{2866C66A-B81A-498D-903B-4C4B924EC92A}" type="pres">
      <dgm:prSet presAssocID="{BD14249E-D2D6-4E61-8C8D-65DE9D0C088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5B35B-0D04-4B4F-89DD-465D885A4718}" type="pres">
      <dgm:prSet presAssocID="{BD14249E-D2D6-4E61-8C8D-65DE9D0C088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12857-328B-47F9-8D34-2E3AB51B12B3}" type="pres">
      <dgm:prSet presAssocID="{8AA0BA2B-4B88-408B-B1E3-51C2486CD188}" presName="sp" presStyleCnt="0"/>
      <dgm:spPr/>
    </dgm:pt>
    <dgm:pt modelId="{24703153-03E3-4954-BDB2-A01E475EA303}" type="pres">
      <dgm:prSet presAssocID="{9353594F-04B3-4F25-9162-853633ECD994}" presName="linNode" presStyleCnt="0"/>
      <dgm:spPr/>
    </dgm:pt>
    <dgm:pt modelId="{165E1C57-FE9D-4E0F-842C-01A51FEC19A3}" type="pres">
      <dgm:prSet presAssocID="{9353594F-04B3-4F25-9162-853633ECD9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0F2DC-ECEC-4401-A08E-F1BD09357AED}" type="pres">
      <dgm:prSet presAssocID="{9353594F-04B3-4F25-9162-853633ECD99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767B1-A411-48D6-BA49-63C896709B36}" type="pres">
      <dgm:prSet presAssocID="{36F8EB54-4BF7-4783-9C8E-F3D26EA84FF3}" presName="sp" presStyleCnt="0"/>
      <dgm:spPr/>
    </dgm:pt>
    <dgm:pt modelId="{FBC5452C-0765-4C4D-951A-1870258D8F98}" type="pres">
      <dgm:prSet presAssocID="{9EAD619B-CB80-4CC3-9FA0-92B0BDA570F2}" presName="linNode" presStyleCnt="0"/>
      <dgm:spPr/>
    </dgm:pt>
    <dgm:pt modelId="{DF2008C7-A7A8-4D9A-A77F-4764C356C47E}" type="pres">
      <dgm:prSet presAssocID="{9EAD619B-CB80-4CC3-9FA0-92B0BDA570F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C6B49-54E8-4C9F-B42D-A23F9EBD2405}" type="pres">
      <dgm:prSet presAssocID="{9EAD619B-CB80-4CC3-9FA0-92B0BDA570F2}" presName="descendantText" presStyleLbl="alignAccFollowNode1" presStyleIdx="2" presStyleCnt="5" custScaleX="200983" custScaleY="121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764A9-7CC8-4D25-8D9F-632D94FAA4F7}" type="pres">
      <dgm:prSet presAssocID="{7D28E24E-0795-48B5-8624-6D2BD8F52D77}" presName="sp" presStyleCnt="0"/>
      <dgm:spPr/>
    </dgm:pt>
    <dgm:pt modelId="{99426B55-B8DB-4D8D-939E-AD32A80BD35B}" type="pres">
      <dgm:prSet presAssocID="{119F1E51-A7CD-4C38-A66E-06E957FA5B93}" presName="linNode" presStyleCnt="0"/>
      <dgm:spPr/>
    </dgm:pt>
    <dgm:pt modelId="{7637857F-5CBB-4CFF-B90F-DABB7E687D8D}" type="pres">
      <dgm:prSet presAssocID="{119F1E51-A7CD-4C38-A66E-06E957FA5B9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33CDF-1D12-42C1-BC8D-E726B6301C3C}" type="pres">
      <dgm:prSet presAssocID="{119F1E51-A7CD-4C38-A66E-06E957FA5B9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25E7EA-79BD-4076-8A7B-91ABD678CC89}" type="pres">
      <dgm:prSet presAssocID="{5F85215E-2E0C-4C49-9A0C-BC650E43BD1D}" presName="sp" presStyleCnt="0"/>
      <dgm:spPr/>
    </dgm:pt>
    <dgm:pt modelId="{6534A1DD-4D56-42BA-96A5-8BD0FF4BCFA2}" type="pres">
      <dgm:prSet presAssocID="{77CBE887-BCF1-49B2-B97E-7F862D399282}" presName="linNode" presStyleCnt="0"/>
      <dgm:spPr/>
    </dgm:pt>
    <dgm:pt modelId="{F6B87D73-EEF8-4072-9255-C5485FF2C3E1}" type="pres">
      <dgm:prSet presAssocID="{77CBE887-BCF1-49B2-B97E-7F862D39928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48834-EA39-4001-8A63-8A54ED104009}" type="pres">
      <dgm:prSet presAssocID="{77CBE887-BCF1-49B2-B97E-7F862D39928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BC972F-8F90-453E-9459-D092BEA2F9D4}" srcId="{77CBE887-BCF1-49B2-B97E-7F862D399282}" destId="{A242A0C5-95D3-4CC9-B54C-F71612453663}" srcOrd="0" destOrd="0" parTransId="{38CAC60C-AB9A-4436-A969-DA1161334D7C}" sibTransId="{00060408-D93E-49E3-8EAA-8E84400C6387}"/>
    <dgm:cxn modelId="{69BCDAAA-87C7-4F04-9686-0A84DC3B5BF2}" srcId="{9EAD619B-CB80-4CC3-9FA0-92B0BDA570F2}" destId="{C67DAAE6-A6E3-491F-BD12-107175621C2A}" srcOrd="1" destOrd="0" parTransId="{F9988D8E-3FBA-4E01-9FF6-AB74F887E266}" sibTransId="{5903C9E4-8646-425C-B17D-94ECDFDF268F}"/>
    <dgm:cxn modelId="{F7FEF025-F2C8-4297-886C-4631916F1C62}" type="presOf" srcId="{77CBE887-BCF1-49B2-B97E-7F862D399282}" destId="{F6B87D73-EEF8-4072-9255-C5485FF2C3E1}" srcOrd="0" destOrd="0" presId="urn:microsoft.com/office/officeart/2005/8/layout/vList5"/>
    <dgm:cxn modelId="{76302D49-6A0E-4E1A-BEC6-57D6924A858A}" srcId="{9EAD619B-CB80-4CC3-9FA0-92B0BDA570F2}" destId="{9C8EB9F1-7287-42E8-B4B5-64863086CB41}" srcOrd="2" destOrd="0" parTransId="{F18AA6AE-4AE2-4E7B-83C4-82D543E4E92F}" sibTransId="{A0CE287F-6CD3-484A-AA85-A8FA83E00F49}"/>
    <dgm:cxn modelId="{54D7BDAB-141B-4A4D-935C-E485612BB183}" srcId="{BA7A5910-424E-46D7-A1E8-0E9BD063CAC8}" destId="{9353594F-04B3-4F25-9162-853633ECD994}" srcOrd="1" destOrd="0" parTransId="{EC41C96B-F07F-4B5A-958B-BAC3C4BD5087}" sibTransId="{36F8EB54-4BF7-4783-9C8E-F3D26EA84FF3}"/>
    <dgm:cxn modelId="{872D7168-4707-4220-8315-B6467A1B8BD5}" srcId="{BA7A5910-424E-46D7-A1E8-0E9BD063CAC8}" destId="{BD14249E-D2D6-4E61-8C8D-65DE9D0C088D}" srcOrd="0" destOrd="0" parTransId="{B2F151FF-DF65-402E-B7BF-F30E0DBCFD06}" sibTransId="{8AA0BA2B-4B88-408B-B1E3-51C2486CD188}"/>
    <dgm:cxn modelId="{D4E98641-B469-4A5B-95D0-A3EBD5AF063C}" type="presOf" srcId="{C67DAAE6-A6E3-491F-BD12-107175621C2A}" destId="{3EBC6B49-54E8-4C9F-B42D-A23F9EBD2405}" srcOrd="0" destOrd="1" presId="urn:microsoft.com/office/officeart/2005/8/layout/vList5"/>
    <dgm:cxn modelId="{3793864F-E2E4-4BF0-BD42-23F36979A5E3}" srcId="{BD14249E-D2D6-4E61-8C8D-65DE9D0C088D}" destId="{87493B5A-8EBB-49FC-A8D3-65634BA71006}" srcOrd="1" destOrd="0" parTransId="{F30B9BCF-CD17-4724-B1EA-9FA3B5DAF3BF}" sibTransId="{32855333-7FD3-4812-9E65-E839A56C3751}"/>
    <dgm:cxn modelId="{F427BCF0-96F6-484C-9FA9-C8AB1C976CCD}" srcId="{9EAD619B-CB80-4CC3-9FA0-92B0BDA570F2}" destId="{7227DC22-2542-49E4-B2C9-712DDA6E530A}" srcOrd="0" destOrd="0" parTransId="{B33211F8-4347-4E93-BE43-10AE7CBC8E93}" sibTransId="{9A58042A-B376-4300-A08F-B5F158F1BCF6}"/>
    <dgm:cxn modelId="{CD97D3E0-DB16-4557-91CF-7567600B33A4}" type="presOf" srcId="{BA7A5910-424E-46D7-A1E8-0E9BD063CAC8}" destId="{FF0C5258-9CC5-4F0F-ADE8-957F3C7E0511}" srcOrd="0" destOrd="0" presId="urn:microsoft.com/office/officeart/2005/8/layout/vList5"/>
    <dgm:cxn modelId="{1B94E589-358F-434B-8481-89043ED11994}" type="presOf" srcId="{A5067FC1-FC5C-449F-A6DC-0CF689F529FD}" destId="{65033CDF-1D12-42C1-BC8D-E726B6301C3C}" srcOrd="0" destOrd="0" presId="urn:microsoft.com/office/officeart/2005/8/layout/vList5"/>
    <dgm:cxn modelId="{84752737-2E32-4572-ABD9-5888D2960510}" srcId="{BA7A5910-424E-46D7-A1E8-0E9BD063CAC8}" destId="{119F1E51-A7CD-4C38-A66E-06E957FA5B93}" srcOrd="3" destOrd="0" parTransId="{2F56C25F-5707-47AD-9592-2AAE6ECEB258}" sibTransId="{5F85215E-2E0C-4C49-9A0C-BC650E43BD1D}"/>
    <dgm:cxn modelId="{BFB3878C-C3A6-4D7A-AA08-ADE9799F6B96}" srcId="{BD14249E-D2D6-4E61-8C8D-65DE9D0C088D}" destId="{F5053A12-E93C-4BC0-83FC-4A36B75C3FE1}" srcOrd="2" destOrd="0" parTransId="{1B79609D-B254-4D42-8F23-0B85FD9510A6}" sibTransId="{D3417DFA-C6A1-4F18-82FE-4481170D3932}"/>
    <dgm:cxn modelId="{344FE489-43D8-4E9D-AEFB-6D22121E413E}" type="presOf" srcId="{BD14249E-D2D6-4E61-8C8D-65DE9D0C088D}" destId="{2866C66A-B81A-498D-903B-4C4B924EC92A}" srcOrd="0" destOrd="0" presId="urn:microsoft.com/office/officeart/2005/8/layout/vList5"/>
    <dgm:cxn modelId="{C8999A31-536C-4B93-AAE5-455DBC8D7BA4}" srcId="{9353594F-04B3-4F25-9162-853633ECD994}" destId="{5CC15D5E-7B15-4ABE-9BDF-8ED8DE9151CE}" srcOrd="0" destOrd="0" parTransId="{094B9C84-478F-43AE-9013-C01C931BC277}" sibTransId="{EC76B969-AB52-4800-97D0-F8F8D5CAAA24}"/>
    <dgm:cxn modelId="{EA4E6648-FC11-4A0F-B8AD-877F591F3736}" type="presOf" srcId="{A242A0C5-95D3-4CC9-B54C-F71612453663}" destId="{40E48834-EA39-4001-8A63-8A54ED104009}" srcOrd="0" destOrd="0" presId="urn:microsoft.com/office/officeart/2005/8/layout/vList5"/>
    <dgm:cxn modelId="{DCAF130E-F3B4-470E-B254-7FF429D3C3D9}" type="presOf" srcId="{9EAD619B-CB80-4CC3-9FA0-92B0BDA570F2}" destId="{DF2008C7-A7A8-4D9A-A77F-4764C356C47E}" srcOrd="0" destOrd="0" presId="urn:microsoft.com/office/officeart/2005/8/layout/vList5"/>
    <dgm:cxn modelId="{C08751F7-910B-4C45-8ED5-D45158ACA5B3}" type="presOf" srcId="{119F1E51-A7CD-4C38-A66E-06E957FA5B93}" destId="{7637857F-5CBB-4CFF-B90F-DABB7E687D8D}" srcOrd="0" destOrd="0" presId="urn:microsoft.com/office/officeart/2005/8/layout/vList5"/>
    <dgm:cxn modelId="{625C2ABA-3D01-4942-AE52-925DBA348C02}" type="presOf" srcId="{F5053A12-E93C-4BC0-83FC-4A36B75C3FE1}" destId="{01A5B35B-0D04-4B4F-89DD-465D885A4718}" srcOrd="0" destOrd="2" presId="urn:microsoft.com/office/officeart/2005/8/layout/vList5"/>
    <dgm:cxn modelId="{747FA466-323D-4312-A9B4-229E60005C57}" srcId="{119F1E51-A7CD-4C38-A66E-06E957FA5B93}" destId="{A5067FC1-FC5C-449F-A6DC-0CF689F529FD}" srcOrd="0" destOrd="0" parTransId="{701CCB62-5163-4382-8EC1-9C37ADB30075}" sibTransId="{50D7E3BD-6AC7-41A4-A324-659E9D15ECEE}"/>
    <dgm:cxn modelId="{9905D895-0C76-4906-B7E9-71B304EBF1AD}" type="presOf" srcId="{5CC15D5E-7B15-4ABE-9BDF-8ED8DE9151CE}" destId="{BC80F2DC-ECEC-4401-A08E-F1BD09357AED}" srcOrd="0" destOrd="0" presId="urn:microsoft.com/office/officeart/2005/8/layout/vList5"/>
    <dgm:cxn modelId="{DE3E1D82-5CFF-4E59-8683-CD3E936C8DDF}" type="presOf" srcId="{96248CEA-87B1-4F61-A3C4-8251C5065E84}" destId="{01A5B35B-0D04-4B4F-89DD-465D885A4718}" srcOrd="0" destOrd="0" presId="urn:microsoft.com/office/officeart/2005/8/layout/vList5"/>
    <dgm:cxn modelId="{72EB543C-BB8B-4E4C-9CD9-1BFB5741DFF6}" type="presOf" srcId="{87493B5A-8EBB-49FC-A8D3-65634BA71006}" destId="{01A5B35B-0D04-4B4F-89DD-465D885A4718}" srcOrd="0" destOrd="1" presId="urn:microsoft.com/office/officeart/2005/8/layout/vList5"/>
    <dgm:cxn modelId="{723AFCB0-02D1-4377-9CC6-CD27F5621107}" srcId="{BD14249E-D2D6-4E61-8C8D-65DE9D0C088D}" destId="{96248CEA-87B1-4F61-A3C4-8251C5065E84}" srcOrd="0" destOrd="0" parTransId="{CDFCCA20-A4FC-47CA-AFEA-CDC4C5247B1E}" sibTransId="{B6ED7E69-A3DB-4426-BDC1-19B4BC57343A}"/>
    <dgm:cxn modelId="{3072A75D-CB4C-4E4A-AEA4-E31BB6B2C615}" type="presOf" srcId="{9353594F-04B3-4F25-9162-853633ECD994}" destId="{165E1C57-FE9D-4E0F-842C-01A51FEC19A3}" srcOrd="0" destOrd="0" presId="urn:microsoft.com/office/officeart/2005/8/layout/vList5"/>
    <dgm:cxn modelId="{52BE5936-FBE3-436B-95A4-E3D06477599D}" type="presOf" srcId="{7227DC22-2542-49E4-B2C9-712DDA6E530A}" destId="{3EBC6B49-54E8-4C9F-B42D-A23F9EBD2405}" srcOrd="0" destOrd="0" presId="urn:microsoft.com/office/officeart/2005/8/layout/vList5"/>
    <dgm:cxn modelId="{6C1972B9-26B7-4259-9D82-81B7B9458F82}" type="presOf" srcId="{9C8EB9F1-7287-42E8-B4B5-64863086CB41}" destId="{3EBC6B49-54E8-4C9F-B42D-A23F9EBD2405}" srcOrd="0" destOrd="2" presId="urn:microsoft.com/office/officeart/2005/8/layout/vList5"/>
    <dgm:cxn modelId="{D51E3F1D-C13F-4CCE-8753-3577AAA8404B}" srcId="{BA7A5910-424E-46D7-A1E8-0E9BD063CAC8}" destId="{77CBE887-BCF1-49B2-B97E-7F862D399282}" srcOrd="4" destOrd="0" parTransId="{AEBDD9AD-ACF8-4E1E-8AC0-9AAE85C7AD7F}" sibTransId="{454335B0-5BF6-4358-BB87-A1BB7BEB7354}"/>
    <dgm:cxn modelId="{91922FAB-D2FD-4209-9D5E-8D8CCB19EE9A}" srcId="{BA7A5910-424E-46D7-A1E8-0E9BD063CAC8}" destId="{9EAD619B-CB80-4CC3-9FA0-92B0BDA570F2}" srcOrd="2" destOrd="0" parTransId="{B77110E0-3322-4BA7-8344-10FBFB96526D}" sibTransId="{7D28E24E-0795-48B5-8624-6D2BD8F52D77}"/>
    <dgm:cxn modelId="{477E3A7C-C417-4D3F-907B-E26CFE34EAF2}" type="presParOf" srcId="{FF0C5258-9CC5-4F0F-ADE8-957F3C7E0511}" destId="{68E37DCC-C63E-473D-8118-6EAE0F4BAD5A}" srcOrd="0" destOrd="0" presId="urn:microsoft.com/office/officeart/2005/8/layout/vList5"/>
    <dgm:cxn modelId="{67684039-72A2-4841-912F-95A417263640}" type="presParOf" srcId="{68E37DCC-C63E-473D-8118-6EAE0F4BAD5A}" destId="{2866C66A-B81A-498D-903B-4C4B924EC92A}" srcOrd="0" destOrd="0" presId="urn:microsoft.com/office/officeart/2005/8/layout/vList5"/>
    <dgm:cxn modelId="{81F7281C-5027-41D7-90FE-DD84328CFBFA}" type="presParOf" srcId="{68E37DCC-C63E-473D-8118-6EAE0F4BAD5A}" destId="{01A5B35B-0D04-4B4F-89DD-465D885A4718}" srcOrd="1" destOrd="0" presId="urn:microsoft.com/office/officeart/2005/8/layout/vList5"/>
    <dgm:cxn modelId="{DAD79CF0-6552-4A1D-89E8-6348B15A415A}" type="presParOf" srcId="{FF0C5258-9CC5-4F0F-ADE8-957F3C7E0511}" destId="{C7212857-328B-47F9-8D34-2E3AB51B12B3}" srcOrd="1" destOrd="0" presId="urn:microsoft.com/office/officeart/2005/8/layout/vList5"/>
    <dgm:cxn modelId="{522972B0-143F-42C3-B699-6B07BC92413D}" type="presParOf" srcId="{FF0C5258-9CC5-4F0F-ADE8-957F3C7E0511}" destId="{24703153-03E3-4954-BDB2-A01E475EA303}" srcOrd="2" destOrd="0" presId="urn:microsoft.com/office/officeart/2005/8/layout/vList5"/>
    <dgm:cxn modelId="{5C42695B-7DCC-455A-B514-54E6D4175233}" type="presParOf" srcId="{24703153-03E3-4954-BDB2-A01E475EA303}" destId="{165E1C57-FE9D-4E0F-842C-01A51FEC19A3}" srcOrd="0" destOrd="0" presId="urn:microsoft.com/office/officeart/2005/8/layout/vList5"/>
    <dgm:cxn modelId="{F2216270-1286-415B-95B4-ADD812D44668}" type="presParOf" srcId="{24703153-03E3-4954-BDB2-A01E475EA303}" destId="{BC80F2DC-ECEC-4401-A08E-F1BD09357AED}" srcOrd="1" destOrd="0" presId="urn:microsoft.com/office/officeart/2005/8/layout/vList5"/>
    <dgm:cxn modelId="{F0CF0B04-310E-4E3C-9B58-8A17CB639E69}" type="presParOf" srcId="{FF0C5258-9CC5-4F0F-ADE8-957F3C7E0511}" destId="{7C2767B1-A411-48D6-BA49-63C896709B36}" srcOrd="3" destOrd="0" presId="urn:microsoft.com/office/officeart/2005/8/layout/vList5"/>
    <dgm:cxn modelId="{ED9FE7DA-EF12-429E-B9DE-2A8A07C912BA}" type="presParOf" srcId="{FF0C5258-9CC5-4F0F-ADE8-957F3C7E0511}" destId="{FBC5452C-0765-4C4D-951A-1870258D8F98}" srcOrd="4" destOrd="0" presId="urn:microsoft.com/office/officeart/2005/8/layout/vList5"/>
    <dgm:cxn modelId="{5A9887AE-DD6A-41E7-8726-FC8D9CE19876}" type="presParOf" srcId="{FBC5452C-0765-4C4D-951A-1870258D8F98}" destId="{DF2008C7-A7A8-4D9A-A77F-4764C356C47E}" srcOrd="0" destOrd="0" presId="urn:microsoft.com/office/officeart/2005/8/layout/vList5"/>
    <dgm:cxn modelId="{F083CBBE-A043-492E-8AAD-439540837606}" type="presParOf" srcId="{FBC5452C-0765-4C4D-951A-1870258D8F98}" destId="{3EBC6B49-54E8-4C9F-B42D-A23F9EBD2405}" srcOrd="1" destOrd="0" presId="urn:microsoft.com/office/officeart/2005/8/layout/vList5"/>
    <dgm:cxn modelId="{BE6D1291-47F4-4F74-902C-D2D4ED0CEDE2}" type="presParOf" srcId="{FF0C5258-9CC5-4F0F-ADE8-957F3C7E0511}" destId="{860764A9-7CC8-4D25-8D9F-632D94FAA4F7}" srcOrd="5" destOrd="0" presId="urn:microsoft.com/office/officeart/2005/8/layout/vList5"/>
    <dgm:cxn modelId="{39FDC37A-A90F-4965-A921-711772F9080C}" type="presParOf" srcId="{FF0C5258-9CC5-4F0F-ADE8-957F3C7E0511}" destId="{99426B55-B8DB-4D8D-939E-AD32A80BD35B}" srcOrd="6" destOrd="0" presId="urn:microsoft.com/office/officeart/2005/8/layout/vList5"/>
    <dgm:cxn modelId="{6618DA57-427F-44F0-96E8-CE58B4F38A6C}" type="presParOf" srcId="{99426B55-B8DB-4D8D-939E-AD32A80BD35B}" destId="{7637857F-5CBB-4CFF-B90F-DABB7E687D8D}" srcOrd="0" destOrd="0" presId="urn:microsoft.com/office/officeart/2005/8/layout/vList5"/>
    <dgm:cxn modelId="{C0F7270D-1413-4BF1-822B-C20FDE783A11}" type="presParOf" srcId="{99426B55-B8DB-4D8D-939E-AD32A80BD35B}" destId="{65033CDF-1D12-42C1-BC8D-E726B6301C3C}" srcOrd="1" destOrd="0" presId="urn:microsoft.com/office/officeart/2005/8/layout/vList5"/>
    <dgm:cxn modelId="{58760061-97BE-476C-ADAF-86DC044E8E36}" type="presParOf" srcId="{FF0C5258-9CC5-4F0F-ADE8-957F3C7E0511}" destId="{B525E7EA-79BD-4076-8A7B-91ABD678CC89}" srcOrd="7" destOrd="0" presId="urn:microsoft.com/office/officeart/2005/8/layout/vList5"/>
    <dgm:cxn modelId="{DD95914F-1140-476A-A559-1736A55F82C0}" type="presParOf" srcId="{FF0C5258-9CC5-4F0F-ADE8-957F3C7E0511}" destId="{6534A1DD-4D56-42BA-96A5-8BD0FF4BCFA2}" srcOrd="8" destOrd="0" presId="urn:microsoft.com/office/officeart/2005/8/layout/vList5"/>
    <dgm:cxn modelId="{8D29EABB-0CC8-4FA3-B7F6-389A96B776DD}" type="presParOf" srcId="{6534A1DD-4D56-42BA-96A5-8BD0FF4BCFA2}" destId="{F6B87D73-EEF8-4072-9255-C5485FF2C3E1}" srcOrd="0" destOrd="0" presId="urn:microsoft.com/office/officeart/2005/8/layout/vList5"/>
    <dgm:cxn modelId="{37C04636-987D-4201-ACF6-8D66116D71C7}" type="presParOf" srcId="{6534A1DD-4D56-42BA-96A5-8BD0FF4BCFA2}" destId="{40E48834-EA39-4001-8A63-8A54ED1040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7A5910-424E-46D7-A1E8-0E9BD063CAC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14249E-D2D6-4E61-8C8D-65DE9D0C088D}">
      <dgm:prSet phldrT="[Texto]" custT="1"/>
      <dgm:spPr/>
      <dgm:t>
        <a:bodyPr/>
        <a:lstStyle/>
        <a:p>
          <a:r>
            <a:rPr lang="es-ES" sz="3600" dirty="0" smtClean="0"/>
            <a:t>Quién</a:t>
          </a:r>
          <a:endParaRPr lang="es-ES" sz="3600" dirty="0"/>
        </a:p>
      </dgm:t>
    </dgm:pt>
    <dgm:pt modelId="{B2F151FF-DF65-402E-B7BF-F30E0DBCFD06}" type="parTrans" cxnId="{872D7168-4707-4220-8315-B6467A1B8BD5}">
      <dgm:prSet/>
      <dgm:spPr/>
      <dgm:t>
        <a:bodyPr/>
        <a:lstStyle/>
        <a:p>
          <a:endParaRPr lang="es-ES"/>
        </a:p>
      </dgm:t>
    </dgm:pt>
    <dgm:pt modelId="{8AA0BA2B-4B88-408B-B1E3-51C2486CD188}" type="sibTrans" cxnId="{872D7168-4707-4220-8315-B6467A1B8BD5}">
      <dgm:prSet/>
      <dgm:spPr/>
      <dgm:t>
        <a:bodyPr/>
        <a:lstStyle/>
        <a:p>
          <a:endParaRPr lang="es-ES"/>
        </a:p>
      </dgm:t>
    </dgm:pt>
    <dgm:pt modelId="{96248CEA-87B1-4F61-A3C4-8251C5065E84}">
      <dgm:prSet phldrT="[Texto]"/>
      <dgm:spPr/>
      <dgm:t>
        <a:bodyPr/>
        <a:lstStyle/>
        <a:p>
          <a:r>
            <a:rPr lang="es-ES" dirty="0" smtClean="0"/>
            <a:t>Profesionales EAP (médico, enfermera, trabajador </a:t>
          </a:r>
          <a:r>
            <a:rPr lang="es-ES" dirty="0" smtClean="0"/>
            <a:t>social)</a:t>
          </a:r>
          <a:endParaRPr lang="es-ES" dirty="0"/>
        </a:p>
      </dgm:t>
    </dgm:pt>
    <dgm:pt modelId="{CDFCCA20-A4FC-47CA-AFEA-CDC4C5247B1E}" type="parTrans" cxnId="{723AFCB0-02D1-4377-9CC6-CD27F5621107}">
      <dgm:prSet/>
      <dgm:spPr/>
      <dgm:t>
        <a:bodyPr/>
        <a:lstStyle/>
        <a:p>
          <a:endParaRPr lang="es-ES"/>
        </a:p>
      </dgm:t>
    </dgm:pt>
    <dgm:pt modelId="{B6ED7E69-A3DB-4426-BDC1-19B4BC57343A}" type="sibTrans" cxnId="{723AFCB0-02D1-4377-9CC6-CD27F5621107}">
      <dgm:prSet/>
      <dgm:spPr/>
      <dgm:t>
        <a:bodyPr/>
        <a:lstStyle/>
        <a:p>
          <a:endParaRPr lang="es-ES"/>
        </a:p>
      </dgm:t>
    </dgm:pt>
    <dgm:pt modelId="{87493B5A-8EBB-49FC-A8D3-65634BA71006}">
      <dgm:prSet phldrT="[Texto]"/>
      <dgm:spPr/>
      <dgm:t>
        <a:bodyPr/>
        <a:lstStyle/>
        <a:p>
          <a:r>
            <a:rPr lang="es-ES" dirty="0" smtClean="0"/>
            <a:t>Profesionales ESDCP / HADO</a:t>
          </a:r>
          <a:endParaRPr lang="es-ES" dirty="0"/>
        </a:p>
      </dgm:t>
    </dgm:pt>
    <dgm:pt modelId="{F30B9BCF-CD17-4724-B1EA-9FA3B5DAF3BF}" type="parTrans" cxnId="{3793864F-E2E4-4BF0-BD42-23F36979A5E3}">
      <dgm:prSet/>
      <dgm:spPr/>
      <dgm:t>
        <a:bodyPr/>
        <a:lstStyle/>
        <a:p>
          <a:endParaRPr lang="es-ES"/>
        </a:p>
      </dgm:t>
    </dgm:pt>
    <dgm:pt modelId="{32855333-7FD3-4812-9E65-E839A56C3751}" type="sibTrans" cxnId="{3793864F-E2E4-4BF0-BD42-23F36979A5E3}">
      <dgm:prSet/>
      <dgm:spPr/>
      <dgm:t>
        <a:bodyPr/>
        <a:lstStyle/>
        <a:p>
          <a:endParaRPr lang="es-ES"/>
        </a:p>
      </dgm:t>
    </dgm:pt>
    <dgm:pt modelId="{9353594F-04B3-4F25-9162-853633ECD994}">
      <dgm:prSet phldrT="[Texto]" custT="1"/>
      <dgm:spPr/>
      <dgm:t>
        <a:bodyPr/>
        <a:lstStyle/>
        <a:p>
          <a:r>
            <a:rPr lang="es-ES" sz="3600" dirty="0" smtClean="0"/>
            <a:t>Dónde</a:t>
          </a:r>
          <a:endParaRPr lang="es-ES" sz="3600" dirty="0"/>
        </a:p>
      </dgm:t>
    </dgm:pt>
    <dgm:pt modelId="{EC41C96B-F07F-4B5A-958B-BAC3C4BD5087}" type="parTrans" cxnId="{54D7BDAB-141B-4A4D-935C-E485612BB183}">
      <dgm:prSet/>
      <dgm:spPr/>
      <dgm:t>
        <a:bodyPr/>
        <a:lstStyle/>
        <a:p>
          <a:endParaRPr lang="es-ES"/>
        </a:p>
      </dgm:t>
    </dgm:pt>
    <dgm:pt modelId="{36F8EB54-4BF7-4783-9C8E-F3D26EA84FF3}" type="sibTrans" cxnId="{54D7BDAB-141B-4A4D-935C-E485612BB183}">
      <dgm:prSet/>
      <dgm:spPr/>
      <dgm:t>
        <a:bodyPr/>
        <a:lstStyle/>
        <a:p>
          <a:endParaRPr lang="es-ES"/>
        </a:p>
      </dgm:t>
    </dgm:pt>
    <dgm:pt modelId="{5CC15D5E-7B15-4ABE-9BDF-8ED8DE9151CE}">
      <dgm:prSet phldrT="[Texto]"/>
      <dgm:spPr/>
      <dgm:t>
        <a:bodyPr/>
        <a:lstStyle/>
        <a:p>
          <a:r>
            <a:rPr lang="es-ES" dirty="0" smtClean="0"/>
            <a:t>Domicilio</a:t>
          </a:r>
          <a:endParaRPr lang="es-ES" dirty="0"/>
        </a:p>
      </dgm:t>
    </dgm:pt>
    <dgm:pt modelId="{094B9C84-478F-43AE-9013-C01C931BC277}" type="parTrans" cxnId="{C8999A31-536C-4B93-AAE5-455DBC8D7BA4}">
      <dgm:prSet/>
      <dgm:spPr/>
      <dgm:t>
        <a:bodyPr/>
        <a:lstStyle/>
        <a:p>
          <a:endParaRPr lang="es-ES"/>
        </a:p>
      </dgm:t>
    </dgm:pt>
    <dgm:pt modelId="{EC76B969-AB52-4800-97D0-F8F8D5CAAA24}" type="sibTrans" cxnId="{C8999A31-536C-4B93-AAE5-455DBC8D7BA4}">
      <dgm:prSet/>
      <dgm:spPr/>
      <dgm:t>
        <a:bodyPr/>
        <a:lstStyle/>
        <a:p>
          <a:endParaRPr lang="es-ES"/>
        </a:p>
      </dgm:t>
    </dgm:pt>
    <dgm:pt modelId="{9ACF89D3-D51E-42B8-94F3-0E820558DCCA}">
      <dgm:prSet phldrT="[Texto]"/>
      <dgm:spPr/>
      <dgm:t>
        <a:bodyPr/>
        <a:lstStyle/>
        <a:p>
          <a:r>
            <a:rPr lang="es-ES" dirty="0" smtClean="0"/>
            <a:t>Hospitalización</a:t>
          </a:r>
          <a:endParaRPr lang="es-ES" dirty="0"/>
        </a:p>
      </dgm:t>
    </dgm:pt>
    <dgm:pt modelId="{32170F16-C52D-4A0D-BD64-B00E5F44B8BD}" type="parTrans" cxnId="{85410A69-3CC2-4142-93BB-70218C84B96D}">
      <dgm:prSet/>
      <dgm:spPr/>
      <dgm:t>
        <a:bodyPr/>
        <a:lstStyle/>
        <a:p>
          <a:endParaRPr lang="es-ES"/>
        </a:p>
      </dgm:t>
    </dgm:pt>
    <dgm:pt modelId="{E378028F-39E7-41D2-A020-E38D8CD6A355}" type="sibTrans" cxnId="{85410A69-3CC2-4142-93BB-70218C84B96D}">
      <dgm:prSet/>
      <dgm:spPr/>
      <dgm:t>
        <a:bodyPr/>
        <a:lstStyle/>
        <a:p>
          <a:endParaRPr lang="es-ES"/>
        </a:p>
      </dgm:t>
    </dgm:pt>
    <dgm:pt modelId="{A242A0C5-95D3-4CC9-B54C-F71612453663}">
      <dgm:prSet phldrT="[Texto]"/>
      <dgm:spPr/>
      <dgm:t>
        <a:bodyPr/>
        <a:lstStyle/>
        <a:p>
          <a:r>
            <a:rPr lang="es-ES" dirty="0" smtClean="0"/>
            <a:t>Contacto telefónico con paciente-familia</a:t>
          </a:r>
          <a:endParaRPr lang="es-ES" dirty="0"/>
        </a:p>
      </dgm:t>
    </dgm:pt>
    <dgm:pt modelId="{38CAC60C-AB9A-4436-A969-DA1161334D7C}" type="parTrans" cxnId="{A9BC972F-8F90-453E-9459-D092BEA2F9D4}">
      <dgm:prSet/>
      <dgm:spPr/>
      <dgm:t>
        <a:bodyPr/>
        <a:lstStyle/>
        <a:p>
          <a:endParaRPr lang="es-ES"/>
        </a:p>
      </dgm:t>
    </dgm:pt>
    <dgm:pt modelId="{00060408-D93E-49E3-8EAA-8E84400C6387}" type="sibTrans" cxnId="{A9BC972F-8F90-453E-9459-D092BEA2F9D4}">
      <dgm:prSet/>
      <dgm:spPr/>
      <dgm:t>
        <a:bodyPr/>
        <a:lstStyle/>
        <a:p>
          <a:endParaRPr lang="es-ES"/>
        </a:p>
      </dgm:t>
    </dgm:pt>
    <dgm:pt modelId="{B65A2B90-6E7F-4C8D-9BC9-2F5B86260548}">
      <dgm:prSet phldrT="[Texto]"/>
      <dgm:spPr/>
      <dgm:t>
        <a:bodyPr/>
        <a:lstStyle/>
        <a:p>
          <a:r>
            <a:rPr lang="es-ES" dirty="0" smtClean="0"/>
            <a:t>Atención directa en domicilio</a:t>
          </a:r>
          <a:endParaRPr lang="es-ES" dirty="0"/>
        </a:p>
      </dgm:t>
    </dgm:pt>
    <dgm:pt modelId="{29D07427-DF20-433A-87C0-B99B0DA9A7CD}" type="parTrans" cxnId="{27D7A8C0-7527-4408-AC1B-9ABE830FE085}">
      <dgm:prSet/>
      <dgm:spPr/>
      <dgm:t>
        <a:bodyPr/>
        <a:lstStyle/>
        <a:p>
          <a:endParaRPr lang="es-ES"/>
        </a:p>
      </dgm:t>
    </dgm:pt>
    <dgm:pt modelId="{B42D29C5-E813-4152-9DC9-66ECFCA7F7B2}" type="sibTrans" cxnId="{27D7A8C0-7527-4408-AC1B-9ABE830FE085}">
      <dgm:prSet/>
      <dgm:spPr/>
      <dgm:t>
        <a:bodyPr/>
        <a:lstStyle/>
        <a:p>
          <a:endParaRPr lang="es-ES"/>
        </a:p>
      </dgm:t>
    </dgm:pt>
    <dgm:pt modelId="{9EAD619B-CB80-4CC3-9FA0-92B0BDA570F2}">
      <dgm:prSet phldrT="[Texto]" custT="1"/>
      <dgm:spPr/>
      <dgm:t>
        <a:bodyPr/>
        <a:lstStyle/>
        <a:p>
          <a:r>
            <a:rPr lang="es-ES" sz="3600" dirty="0" smtClean="0"/>
            <a:t>Cuándo</a:t>
          </a:r>
          <a:endParaRPr lang="es-ES" sz="3600" dirty="0"/>
        </a:p>
      </dgm:t>
    </dgm:pt>
    <dgm:pt modelId="{B77110E0-3322-4BA7-8344-10FBFB96526D}" type="parTrans" cxnId="{91922FAB-D2FD-4209-9D5E-8D8CCB19EE9A}">
      <dgm:prSet/>
      <dgm:spPr/>
      <dgm:t>
        <a:bodyPr/>
        <a:lstStyle/>
        <a:p>
          <a:endParaRPr lang="es-ES"/>
        </a:p>
      </dgm:t>
    </dgm:pt>
    <dgm:pt modelId="{7D28E24E-0795-48B5-8624-6D2BD8F52D77}" type="sibTrans" cxnId="{91922FAB-D2FD-4209-9D5E-8D8CCB19EE9A}">
      <dgm:prSet/>
      <dgm:spPr/>
      <dgm:t>
        <a:bodyPr/>
        <a:lstStyle/>
        <a:p>
          <a:endParaRPr lang="es-ES"/>
        </a:p>
      </dgm:t>
    </dgm:pt>
    <dgm:pt modelId="{7227DC22-2542-49E4-B2C9-712DDA6E530A}">
      <dgm:prSet phldrT="[Texto]"/>
      <dgm:spPr/>
      <dgm:t>
        <a:bodyPr/>
        <a:lstStyle/>
        <a:p>
          <a:r>
            <a:rPr lang="es-ES" dirty="0" smtClean="0"/>
            <a:t>La periodicidad depende del nivel de complejidad y plan intervención</a:t>
          </a:r>
          <a:endParaRPr lang="es-ES" dirty="0"/>
        </a:p>
      </dgm:t>
    </dgm:pt>
    <dgm:pt modelId="{B33211F8-4347-4E93-BE43-10AE7CBC8E93}" type="parTrans" cxnId="{F427BCF0-96F6-484C-9FA9-C8AB1C976CCD}">
      <dgm:prSet/>
      <dgm:spPr/>
      <dgm:t>
        <a:bodyPr/>
        <a:lstStyle/>
        <a:p>
          <a:endParaRPr lang="es-ES"/>
        </a:p>
      </dgm:t>
    </dgm:pt>
    <dgm:pt modelId="{9A58042A-B376-4300-A08F-B5F158F1BCF6}" type="sibTrans" cxnId="{F427BCF0-96F6-484C-9FA9-C8AB1C976CCD}">
      <dgm:prSet/>
      <dgm:spPr/>
      <dgm:t>
        <a:bodyPr/>
        <a:lstStyle/>
        <a:p>
          <a:endParaRPr lang="es-ES"/>
        </a:p>
      </dgm:t>
    </dgm:pt>
    <dgm:pt modelId="{77CBE887-BCF1-49B2-B97E-7F862D399282}">
      <dgm:prSet phldrT="[Texto]" custT="1"/>
      <dgm:spPr/>
      <dgm:t>
        <a:bodyPr/>
        <a:lstStyle/>
        <a:p>
          <a:r>
            <a:rPr lang="es-ES" sz="3600" dirty="0" smtClean="0"/>
            <a:t>Cómo</a:t>
          </a:r>
          <a:endParaRPr lang="es-ES" sz="3600" dirty="0"/>
        </a:p>
      </dgm:t>
    </dgm:pt>
    <dgm:pt modelId="{AEBDD9AD-ACF8-4E1E-8AC0-9AAE85C7AD7F}" type="parTrans" cxnId="{D51E3F1D-C13F-4CCE-8753-3577AAA8404B}">
      <dgm:prSet/>
      <dgm:spPr/>
      <dgm:t>
        <a:bodyPr/>
        <a:lstStyle/>
        <a:p>
          <a:endParaRPr lang="es-ES"/>
        </a:p>
      </dgm:t>
    </dgm:pt>
    <dgm:pt modelId="{454335B0-5BF6-4358-BB87-A1BB7BEB7354}" type="sibTrans" cxnId="{D51E3F1D-C13F-4CCE-8753-3577AAA8404B}">
      <dgm:prSet/>
      <dgm:spPr/>
      <dgm:t>
        <a:bodyPr/>
        <a:lstStyle/>
        <a:p>
          <a:endParaRPr lang="es-ES"/>
        </a:p>
      </dgm:t>
    </dgm:pt>
    <dgm:pt modelId="{A5067FC1-FC5C-449F-A6DC-0CF689F529FD}">
      <dgm:prSet phldrT="[Texto]"/>
      <dgm:spPr/>
      <dgm:t>
        <a:bodyPr/>
        <a:lstStyle/>
        <a:p>
          <a:r>
            <a:rPr lang="es-ES" dirty="0" smtClean="0"/>
            <a:t>Actividades indicadas en el PAI CP</a:t>
          </a:r>
          <a:endParaRPr lang="es-ES" dirty="0"/>
        </a:p>
      </dgm:t>
    </dgm:pt>
    <dgm:pt modelId="{701CCB62-5163-4382-8EC1-9C37ADB30075}" type="parTrans" cxnId="{747FA466-323D-4312-A9B4-229E60005C57}">
      <dgm:prSet/>
      <dgm:spPr/>
      <dgm:t>
        <a:bodyPr/>
        <a:lstStyle/>
        <a:p>
          <a:endParaRPr lang="es-ES"/>
        </a:p>
      </dgm:t>
    </dgm:pt>
    <dgm:pt modelId="{50D7E3BD-6AC7-41A4-A324-659E9D15ECEE}" type="sibTrans" cxnId="{747FA466-323D-4312-A9B4-229E60005C57}">
      <dgm:prSet/>
      <dgm:spPr/>
      <dgm:t>
        <a:bodyPr/>
        <a:lstStyle/>
        <a:p>
          <a:endParaRPr lang="es-ES"/>
        </a:p>
      </dgm:t>
    </dgm:pt>
    <dgm:pt modelId="{119F1E51-A7CD-4C38-A66E-06E957FA5B93}">
      <dgm:prSet phldrT="[Texto]"/>
      <dgm:spPr/>
      <dgm:t>
        <a:bodyPr/>
        <a:lstStyle/>
        <a:p>
          <a:r>
            <a:rPr lang="es-ES" dirty="0" smtClean="0"/>
            <a:t>Qué</a:t>
          </a:r>
          <a:endParaRPr lang="es-ES" dirty="0"/>
        </a:p>
      </dgm:t>
    </dgm:pt>
    <dgm:pt modelId="{2F56C25F-5707-47AD-9592-2AAE6ECEB258}" type="parTrans" cxnId="{84752737-2E32-4572-ABD9-5888D2960510}">
      <dgm:prSet/>
      <dgm:spPr/>
      <dgm:t>
        <a:bodyPr/>
        <a:lstStyle/>
        <a:p>
          <a:endParaRPr lang="es-ES"/>
        </a:p>
      </dgm:t>
    </dgm:pt>
    <dgm:pt modelId="{5F85215E-2E0C-4C49-9A0C-BC650E43BD1D}" type="sibTrans" cxnId="{84752737-2E32-4572-ABD9-5888D2960510}">
      <dgm:prSet/>
      <dgm:spPr/>
      <dgm:t>
        <a:bodyPr/>
        <a:lstStyle/>
        <a:p>
          <a:endParaRPr lang="es-ES"/>
        </a:p>
      </dgm:t>
    </dgm:pt>
    <dgm:pt modelId="{FF0C5258-9CC5-4F0F-ADE8-957F3C7E0511}" type="pres">
      <dgm:prSet presAssocID="{BA7A5910-424E-46D7-A1E8-0E9BD063CA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E37DCC-C63E-473D-8118-6EAE0F4BAD5A}" type="pres">
      <dgm:prSet presAssocID="{BD14249E-D2D6-4E61-8C8D-65DE9D0C088D}" presName="linNode" presStyleCnt="0"/>
      <dgm:spPr/>
    </dgm:pt>
    <dgm:pt modelId="{2866C66A-B81A-498D-903B-4C4B924EC92A}" type="pres">
      <dgm:prSet presAssocID="{BD14249E-D2D6-4E61-8C8D-65DE9D0C088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5B35B-0D04-4B4F-89DD-465D885A4718}" type="pres">
      <dgm:prSet presAssocID="{BD14249E-D2D6-4E61-8C8D-65DE9D0C088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12857-328B-47F9-8D34-2E3AB51B12B3}" type="pres">
      <dgm:prSet presAssocID="{8AA0BA2B-4B88-408B-B1E3-51C2486CD188}" presName="sp" presStyleCnt="0"/>
      <dgm:spPr/>
    </dgm:pt>
    <dgm:pt modelId="{24703153-03E3-4954-BDB2-A01E475EA303}" type="pres">
      <dgm:prSet presAssocID="{9353594F-04B3-4F25-9162-853633ECD994}" presName="linNode" presStyleCnt="0"/>
      <dgm:spPr/>
    </dgm:pt>
    <dgm:pt modelId="{165E1C57-FE9D-4E0F-842C-01A51FEC19A3}" type="pres">
      <dgm:prSet presAssocID="{9353594F-04B3-4F25-9162-853633ECD9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0F2DC-ECEC-4401-A08E-F1BD09357AED}" type="pres">
      <dgm:prSet presAssocID="{9353594F-04B3-4F25-9162-853633ECD99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767B1-A411-48D6-BA49-63C896709B36}" type="pres">
      <dgm:prSet presAssocID="{36F8EB54-4BF7-4783-9C8E-F3D26EA84FF3}" presName="sp" presStyleCnt="0"/>
      <dgm:spPr/>
    </dgm:pt>
    <dgm:pt modelId="{FBC5452C-0765-4C4D-951A-1870258D8F98}" type="pres">
      <dgm:prSet presAssocID="{9EAD619B-CB80-4CC3-9FA0-92B0BDA570F2}" presName="linNode" presStyleCnt="0"/>
      <dgm:spPr/>
    </dgm:pt>
    <dgm:pt modelId="{DF2008C7-A7A8-4D9A-A77F-4764C356C47E}" type="pres">
      <dgm:prSet presAssocID="{9EAD619B-CB80-4CC3-9FA0-92B0BDA570F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C6B49-54E8-4C9F-B42D-A23F9EBD2405}" type="pres">
      <dgm:prSet presAssocID="{9EAD619B-CB80-4CC3-9FA0-92B0BDA570F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764A9-7CC8-4D25-8D9F-632D94FAA4F7}" type="pres">
      <dgm:prSet presAssocID="{7D28E24E-0795-48B5-8624-6D2BD8F52D77}" presName="sp" presStyleCnt="0"/>
      <dgm:spPr/>
    </dgm:pt>
    <dgm:pt modelId="{99426B55-B8DB-4D8D-939E-AD32A80BD35B}" type="pres">
      <dgm:prSet presAssocID="{119F1E51-A7CD-4C38-A66E-06E957FA5B93}" presName="linNode" presStyleCnt="0"/>
      <dgm:spPr/>
    </dgm:pt>
    <dgm:pt modelId="{7637857F-5CBB-4CFF-B90F-DABB7E687D8D}" type="pres">
      <dgm:prSet presAssocID="{119F1E51-A7CD-4C38-A66E-06E957FA5B9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33CDF-1D12-42C1-BC8D-E726B6301C3C}" type="pres">
      <dgm:prSet presAssocID="{119F1E51-A7CD-4C38-A66E-06E957FA5B9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25E7EA-79BD-4076-8A7B-91ABD678CC89}" type="pres">
      <dgm:prSet presAssocID="{5F85215E-2E0C-4C49-9A0C-BC650E43BD1D}" presName="sp" presStyleCnt="0"/>
      <dgm:spPr/>
    </dgm:pt>
    <dgm:pt modelId="{6534A1DD-4D56-42BA-96A5-8BD0FF4BCFA2}" type="pres">
      <dgm:prSet presAssocID="{77CBE887-BCF1-49B2-B97E-7F862D399282}" presName="linNode" presStyleCnt="0"/>
      <dgm:spPr/>
    </dgm:pt>
    <dgm:pt modelId="{F6B87D73-EEF8-4072-9255-C5485FF2C3E1}" type="pres">
      <dgm:prSet presAssocID="{77CBE887-BCF1-49B2-B97E-7F862D39928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48834-EA39-4001-8A63-8A54ED104009}" type="pres">
      <dgm:prSet presAssocID="{77CBE887-BCF1-49B2-B97E-7F862D39928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2D7168-4707-4220-8315-B6467A1B8BD5}" srcId="{BA7A5910-424E-46D7-A1E8-0E9BD063CAC8}" destId="{BD14249E-D2D6-4E61-8C8D-65DE9D0C088D}" srcOrd="0" destOrd="0" parTransId="{B2F151FF-DF65-402E-B7BF-F30E0DBCFD06}" sibTransId="{8AA0BA2B-4B88-408B-B1E3-51C2486CD188}"/>
    <dgm:cxn modelId="{A9BC972F-8F90-453E-9459-D092BEA2F9D4}" srcId="{77CBE887-BCF1-49B2-B97E-7F862D399282}" destId="{A242A0C5-95D3-4CC9-B54C-F71612453663}" srcOrd="0" destOrd="0" parTransId="{38CAC60C-AB9A-4436-A969-DA1161334D7C}" sibTransId="{00060408-D93E-49E3-8EAA-8E84400C6387}"/>
    <dgm:cxn modelId="{84752737-2E32-4572-ABD9-5888D2960510}" srcId="{BA7A5910-424E-46D7-A1E8-0E9BD063CAC8}" destId="{119F1E51-A7CD-4C38-A66E-06E957FA5B93}" srcOrd="3" destOrd="0" parTransId="{2F56C25F-5707-47AD-9592-2AAE6ECEB258}" sibTransId="{5F85215E-2E0C-4C49-9A0C-BC650E43BD1D}"/>
    <dgm:cxn modelId="{0D1EABC1-B165-47F7-8A24-481E96ECE208}" type="presOf" srcId="{87493B5A-8EBB-49FC-A8D3-65634BA71006}" destId="{01A5B35B-0D04-4B4F-89DD-465D885A4718}" srcOrd="0" destOrd="1" presId="urn:microsoft.com/office/officeart/2005/8/layout/vList5"/>
    <dgm:cxn modelId="{F427BCF0-96F6-484C-9FA9-C8AB1C976CCD}" srcId="{9EAD619B-CB80-4CC3-9FA0-92B0BDA570F2}" destId="{7227DC22-2542-49E4-B2C9-712DDA6E530A}" srcOrd="0" destOrd="0" parTransId="{B33211F8-4347-4E93-BE43-10AE7CBC8E93}" sibTransId="{9A58042A-B376-4300-A08F-B5F158F1BCF6}"/>
    <dgm:cxn modelId="{6C34D1A2-4F43-46B8-982B-6AA023D74630}" type="presOf" srcId="{BA7A5910-424E-46D7-A1E8-0E9BD063CAC8}" destId="{FF0C5258-9CC5-4F0F-ADE8-957F3C7E0511}" srcOrd="0" destOrd="0" presId="urn:microsoft.com/office/officeart/2005/8/layout/vList5"/>
    <dgm:cxn modelId="{B3840AAE-1089-4630-A000-EAAF65CD8C86}" type="presOf" srcId="{A5067FC1-FC5C-449F-A6DC-0CF689F529FD}" destId="{65033CDF-1D12-42C1-BC8D-E726B6301C3C}" srcOrd="0" destOrd="0" presId="urn:microsoft.com/office/officeart/2005/8/layout/vList5"/>
    <dgm:cxn modelId="{37A88418-A085-4A2F-A2A0-0EE57603C2FB}" type="presOf" srcId="{96248CEA-87B1-4F61-A3C4-8251C5065E84}" destId="{01A5B35B-0D04-4B4F-89DD-465D885A4718}" srcOrd="0" destOrd="0" presId="urn:microsoft.com/office/officeart/2005/8/layout/vList5"/>
    <dgm:cxn modelId="{27D7A8C0-7527-4408-AC1B-9ABE830FE085}" srcId="{77CBE887-BCF1-49B2-B97E-7F862D399282}" destId="{B65A2B90-6E7F-4C8D-9BC9-2F5B86260548}" srcOrd="1" destOrd="0" parTransId="{29D07427-DF20-433A-87C0-B99B0DA9A7CD}" sibTransId="{B42D29C5-E813-4152-9DC9-66ECFCA7F7B2}"/>
    <dgm:cxn modelId="{E36CE4EB-FB49-433B-B906-265033EAD53D}" type="presOf" srcId="{A242A0C5-95D3-4CC9-B54C-F71612453663}" destId="{40E48834-EA39-4001-8A63-8A54ED104009}" srcOrd="0" destOrd="0" presId="urn:microsoft.com/office/officeart/2005/8/layout/vList5"/>
    <dgm:cxn modelId="{3793864F-E2E4-4BF0-BD42-23F36979A5E3}" srcId="{BD14249E-D2D6-4E61-8C8D-65DE9D0C088D}" destId="{87493B5A-8EBB-49FC-A8D3-65634BA71006}" srcOrd="1" destOrd="0" parTransId="{F30B9BCF-CD17-4724-B1EA-9FA3B5DAF3BF}" sibTransId="{32855333-7FD3-4812-9E65-E839A56C3751}"/>
    <dgm:cxn modelId="{91922FAB-D2FD-4209-9D5E-8D8CCB19EE9A}" srcId="{BA7A5910-424E-46D7-A1E8-0E9BD063CAC8}" destId="{9EAD619B-CB80-4CC3-9FA0-92B0BDA570F2}" srcOrd="2" destOrd="0" parTransId="{B77110E0-3322-4BA7-8344-10FBFB96526D}" sibTransId="{7D28E24E-0795-48B5-8624-6D2BD8F52D77}"/>
    <dgm:cxn modelId="{A499D813-D80F-4AA4-B4AA-8C32A941E7A4}" type="presOf" srcId="{5CC15D5E-7B15-4ABE-9BDF-8ED8DE9151CE}" destId="{BC80F2DC-ECEC-4401-A08E-F1BD09357AED}" srcOrd="0" destOrd="0" presId="urn:microsoft.com/office/officeart/2005/8/layout/vList5"/>
    <dgm:cxn modelId="{54D7BDAB-141B-4A4D-935C-E485612BB183}" srcId="{BA7A5910-424E-46D7-A1E8-0E9BD063CAC8}" destId="{9353594F-04B3-4F25-9162-853633ECD994}" srcOrd="1" destOrd="0" parTransId="{EC41C96B-F07F-4B5A-958B-BAC3C4BD5087}" sibTransId="{36F8EB54-4BF7-4783-9C8E-F3D26EA84FF3}"/>
    <dgm:cxn modelId="{1D425603-5B70-4A4B-9CFA-331412D5FE31}" type="presOf" srcId="{9ACF89D3-D51E-42B8-94F3-0E820558DCCA}" destId="{BC80F2DC-ECEC-4401-A08E-F1BD09357AED}" srcOrd="0" destOrd="1" presId="urn:microsoft.com/office/officeart/2005/8/layout/vList5"/>
    <dgm:cxn modelId="{43B8915C-25E2-450B-9E95-84FB89045396}" type="presOf" srcId="{7227DC22-2542-49E4-B2C9-712DDA6E530A}" destId="{3EBC6B49-54E8-4C9F-B42D-A23F9EBD2405}" srcOrd="0" destOrd="0" presId="urn:microsoft.com/office/officeart/2005/8/layout/vList5"/>
    <dgm:cxn modelId="{723AFCB0-02D1-4377-9CC6-CD27F5621107}" srcId="{BD14249E-D2D6-4E61-8C8D-65DE9D0C088D}" destId="{96248CEA-87B1-4F61-A3C4-8251C5065E84}" srcOrd="0" destOrd="0" parTransId="{CDFCCA20-A4FC-47CA-AFEA-CDC4C5247B1E}" sibTransId="{B6ED7E69-A3DB-4426-BDC1-19B4BC57343A}"/>
    <dgm:cxn modelId="{8B47E997-2502-4842-8C5C-B4499CD99364}" type="presOf" srcId="{B65A2B90-6E7F-4C8D-9BC9-2F5B86260548}" destId="{40E48834-EA39-4001-8A63-8A54ED104009}" srcOrd="0" destOrd="1" presId="urn:microsoft.com/office/officeart/2005/8/layout/vList5"/>
    <dgm:cxn modelId="{C8999A31-536C-4B93-AAE5-455DBC8D7BA4}" srcId="{9353594F-04B3-4F25-9162-853633ECD994}" destId="{5CC15D5E-7B15-4ABE-9BDF-8ED8DE9151CE}" srcOrd="0" destOrd="0" parTransId="{094B9C84-478F-43AE-9013-C01C931BC277}" sibTransId="{EC76B969-AB52-4800-97D0-F8F8D5CAAA24}"/>
    <dgm:cxn modelId="{512327FC-48A6-4796-961C-CCA109F59C43}" type="presOf" srcId="{9353594F-04B3-4F25-9162-853633ECD994}" destId="{165E1C57-FE9D-4E0F-842C-01A51FEC19A3}" srcOrd="0" destOrd="0" presId="urn:microsoft.com/office/officeart/2005/8/layout/vList5"/>
    <dgm:cxn modelId="{87E54FD6-702B-4933-A42A-4AC1DF3209A8}" type="presOf" srcId="{77CBE887-BCF1-49B2-B97E-7F862D399282}" destId="{F6B87D73-EEF8-4072-9255-C5485FF2C3E1}" srcOrd="0" destOrd="0" presId="urn:microsoft.com/office/officeart/2005/8/layout/vList5"/>
    <dgm:cxn modelId="{D51E3F1D-C13F-4CCE-8753-3577AAA8404B}" srcId="{BA7A5910-424E-46D7-A1E8-0E9BD063CAC8}" destId="{77CBE887-BCF1-49B2-B97E-7F862D399282}" srcOrd="4" destOrd="0" parTransId="{AEBDD9AD-ACF8-4E1E-8AC0-9AAE85C7AD7F}" sibTransId="{454335B0-5BF6-4358-BB87-A1BB7BEB7354}"/>
    <dgm:cxn modelId="{66F67705-0856-45BA-BCA9-877B929B60BA}" type="presOf" srcId="{BD14249E-D2D6-4E61-8C8D-65DE9D0C088D}" destId="{2866C66A-B81A-498D-903B-4C4B924EC92A}" srcOrd="0" destOrd="0" presId="urn:microsoft.com/office/officeart/2005/8/layout/vList5"/>
    <dgm:cxn modelId="{121F294A-7160-4F88-ACFE-062E0A66AAF5}" type="presOf" srcId="{119F1E51-A7CD-4C38-A66E-06E957FA5B93}" destId="{7637857F-5CBB-4CFF-B90F-DABB7E687D8D}" srcOrd="0" destOrd="0" presId="urn:microsoft.com/office/officeart/2005/8/layout/vList5"/>
    <dgm:cxn modelId="{747FA466-323D-4312-A9B4-229E60005C57}" srcId="{119F1E51-A7CD-4C38-A66E-06E957FA5B93}" destId="{A5067FC1-FC5C-449F-A6DC-0CF689F529FD}" srcOrd="0" destOrd="0" parTransId="{701CCB62-5163-4382-8EC1-9C37ADB30075}" sibTransId="{50D7E3BD-6AC7-41A4-A324-659E9D15ECEE}"/>
    <dgm:cxn modelId="{B02CDC04-A359-41AF-9E01-EFBEB3FF35C5}" type="presOf" srcId="{9EAD619B-CB80-4CC3-9FA0-92B0BDA570F2}" destId="{DF2008C7-A7A8-4D9A-A77F-4764C356C47E}" srcOrd="0" destOrd="0" presId="urn:microsoft.com/office/officeart/2005/8/layout/vList5"/>
    <dgm:cxn modelId="{85410A69-3CC2-4142-93BB-70218C84B96D}" srcId="{9353594F-04B3-4F25-9162-853633ECD994}" destId="{9ACF89D3-D51E-42B8-94F3-0E820558DCCA}" srcOrd="1" destOrd="0" parTransId="{32170F16-C52D-4A0D-BD64-B00E5F44B8BD}" sibTransId="{E378028F-39E7-41D2-A020-E38D8CD6A355}"/>
    <dgm:cxn modelId="{0F17FF8F-1DE7-4B87-9FCD-D59DBF4B1BDE}" type="presParOf" srcId="{FF0C5258-9CC5-4F0F-ADE8-957F3C7E0511}" destId="{68E37DCC-C63E-473D-8118-6EAE0F4BAD5A}" srcOrd="0" destOrd="0" presId="urn:microsoft.com/office/officeart/2005/8/layout/vList5"/>
    <dgm:cxn modelId="{0C665ECC-7206-415C-9E26-E0BDF6586AF2}" type="presParOf" srcId="{68E37DCC-C63E-473D-8118-6EAE0F4BAD5A}" destId="{2866C66A-B81A-498D-903B-4C4B924EC92A}" srcOrd="0" destOrd="0" presId="urn:microsoft.com/office/officeart/2005/8/layout/vList5"/>
    <dgm:cxn modelId="{1FD402F8-283E-47AE-8C0D-028F0E544BB7}" type="presParOf" srcId="{68E37DCC-C63E-473D-8118-6EAE0F4BAD5A}" destId="{01A5B35B-0D04-4B4F-89DD-465D885A4718}" srcOrd="1" destOrd="0" presId="urn:microsoft.com/office/officeart/2005/8/layout/vList5"/>
    <dgm:cxn modelId="{04D3EAFB-284C-4A5E-B2B5-4600474009A3}" type="presParOf" srcId="{FF0C5258-9CC5-4F0F-ADE8-957F3C7E0511}" destId="{C7212857-328B-47F9-8D34-2E3AB51B12B3}" srcOrd="1" destOrd="0" presId="urn:microsoft.com/office/officeart/2005/8/layout/vList5"/>
    <dgm:cxn modelId="{01E99AA7-F8A1-40AE-9D6A-FD67CD03DE1B}" type="presParOf" srcId="{FF0C5258-9CC5-4F0F-ADE8-957F3C7E0511}" destId="{24703153-03E3-4954-BDB2-A01E475EA303}" srcOrd="2" destOrd="0" presId="urn:microsoft.com/office/officeart/2005/8/layout/vList5"/>
    <dgm:cxn modelId="{5B1EEC31-41E2-4B96-A9B0-9857856F64C5}" type="presParOf" srcId="{24703153-03E3-4954-BDB2-A01E475EA303}" destId="{165E1C57-FE9D-4E0F-842C-01A51FEC19A3}" srcOrd="0" destOrd="0" presId="urn:microsoft.com/office/officeart/2005/8/layout/vList5"/>
    <dgm:cxn modelId="{32B28672-5BFD-4123-97A1-B6C76767BCB4}" type="presParOf" srcId="{24703153-03E3-4954-BDB2-A01E475EA303}" destId="{BC80F2DC-ECEC-4401-A08E-F1BD09357AED}" srcOrd="1" destOrd="0" presId="urn:microsoft.com/office/officeart/2005/8/layout/vList5"/>
    <dgm:cxn modelId="{C3E662A5-0D9F-478F-BE8D-50B5858C621D}" type="presParOf" srcId="{FF0C5258-9CC5-4F0F-ADE8-957F3C7E0511}" destId="{7C2767B1-A411-48D6-BA49-63C896709B36}" srcOrd="3" destOrd="0" presId="urn:microsoft.com/office/officeart/2005/8/layout/vList5"/>
    <dgm:cxn modelId="{EB8DA65D-BAA3-43D9-8801-776DF9DA8A9F}" type="presParOf" srcId="{FF0C5258-9CC5-4F0F-ADE8-957F3C7E0511}" destId="{FBC5452C-0765-4C4D-951A-1870258D8F98}" srcOrd="4" destOrd="0" presId="urn:microsoft.com/office/officeart/2005/8/layout/vList5"/>
    <dgm:cxn modelId="{0270A3AC-7B00-4ED9-9E21-A140A667A000}" type="presParOf" srcId="{FBC5452C-0765-4C4D-951A-1870258D8F98}" destId="{DF2008C7-A7A8-4D9A-A77F-4764C356C47E}" srcOrd="0" destOrd="0" presId="urn:microsoft.com/office/officeart/2005/8/layout/vList5"/>
    <dgm:cxn modelId="{FBBF7BB7-937D-42F7-9181-ACF7CB827C19}" type="presParOf" srcId="{FBC5452C-0765-4C4D-951A-1870258D8F98}" destId="{3EBC6B49-54E8-4C9F-B42D-A23F9EBD2405}" srcOrd="1" destOrd="0" presId="urn:microsoft.com/office/officeart/2005/8/layout/vList5"/>
    <dgm:cxn modelId="{ACF8644D-41A2-4990-9F48-7748A01D536E}" type="presParOf" srcId="{FF0C5258-9CC5-4F0F-ADE8-957F3C7E0511}" destId="{860764A9-7CC8-4D25-8D9F-632D94FAA4F7}" srcOrd="5" destOrd="0" presId="urn:microsoft.com/office/officeart/2005/8/layout/vList5"/>
    <dgm:cxn modelId="{A0C82E19-B58A-45EE-A75E-E6C036773250}" type="presParOf" srcId="{FF0C5258-9CC5-4F0F-ADE8-957F3C7E0511}" destId="{99426B55-B8DB-4D8D-939E-AD32A80BD35B}" srcOrd="6" destOrd="0" presId="urn:microsoft.com/office/officeart/2005/8/layout/vList5"/>
    <dgm:cxn modelId="{9F85FD73-676E-430B-9234-7D8D9FA8BF7F}" type="presParOf" srcId="{99426B55-B8DB-4D8D-939E-AD32A80BD35B}" destId="{7637857F-5CBB-4CFF-B90F-DABB7E687D8D}" srcOrd="0" destOrd="0" presId="urn:microsoft.com/office/officeart/2005/8/layout/vList5"/>
    <dgm:cxn modelId="{E1A63143-E09A-401C-978D-D31CD32AD3FD}" type="presParOf" srcId="{99426B55-B8DB-4D8D-939E-AD32A80BD35B}" destId="{65033CDF-1D12-42C1-BC8D-E726B6301C3C}" srcOrd="1" destOrd="0" presId="urn:microsoft.com/office/officeart/2005/8/layout/vList5"/>
    <dgm:cxn modelId="{7EE5233B-4977-4C5D-954F-E59653A6B6B7}" type="presParOf" srcId="{FF0C5258-9CC5-4F0F-ADE8-957F3C7E0511}" destId="{B525E7EA-79BD-4076-8A7B-91ABD678CC89}" srcOrd="7" destOrd="0" presId="urn:microsoft.com/office/officeart/2005/8/layout/vList5"/>
    <dgm:cxn modelId="{9A64D104-E3DD-45C7-B4DB-4D6DE47F601B}" type="presParOf" srcId="{FF0C5258-9CC5-4F0F-ADE8-957F3C7E0511}" destId="{6534A1DD-4D56-42BA-96A5-8BD0FF4BCFA2}" srcOrd="8" destOrd="0" presId="urn:microsoft.com/office/officeart/2005/8/layout/vList5"/>
    <dgm:cxn modelId="{76B4926F-BCB6-4D1E-A8DE-570DE9E2AADA}" type="presParOf" srcId="{6534A1DD-4D56-42BA-96A5-8BD0FF4BCFA2}" destId="{F6B87D73-EEF8-4072-9255-C5485FF2C3E1}" srcOrd="0" destOrd="0" presId="urn:microsoft.com/office/officeart/2005/8/layout/vList5"/>
    <dgm:cxn modelId="{2F34018D-6711-45CD-9D6B-7F6A8CBE057E}" type="presParOf" srcId="{6534A1DD-4D56-42BA-96A5-8BD0FF4BCFA2}" destId="{40E48834-EA39-4001-8A63-8A54ED1040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5B35B-0D04-4B4F-89DD-465D885A4718}">
      <dsp:nvSpPr>
        <dsp:cNvPr id="0" name=""/>
        <dsp:cNvSpPr/>
      </dsp:nvSpPr>
      <dsp:spPr>
        <a:xfrm rot="5400000">
          <a:off x="5517903" y="-2360014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</dsp:txBody>
      <dsp:txXfrm rot="-5400000">
        <a:off x="3080813" y="106503"/>
        <a:ext cx="5447574" cy="543966"/>
      </dsp:txXfrm>
    </dsp:sp>
    <dsp:sp modelId="{2866C66A-B81A-498D-903B-4C4B924EC92A}">
      <dsp:nvSpPr>
        <dsp:cNvPr id="0" name=""/>
        <dsp:cNvSpPr/>
      </dsp:nvSpPr>
      <dsp:spPr>
        <a:xfrm>
          <a:off x="0" y="1723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Quién</a:t>
          </a:r>
          <a:endParaRPr lang="es-ES" sz="3600" kern="1200" dirty="0"/>
        </a:p>
      </dsp:txBody>
      <dsp:txXfrm>
        <a:off x="36784" y="38507"/>
        <a:ext cx="3007245" cy="679957"/>
      </dsp:txXfrm>
    </dsp:sp>
    <dsp:sp modelId="{BC80F2DC-ECEC-4401-A08E-F1BD09357AED}">
      <dsp:nvSpPr>
        <dsp:cNvPr id="0" name=""/>
        <dsp:cNvSpPr/>
      </dsp:nvSpPr>
      <dsp:spPr>
        <a:xfrm rot="5400000">
          <a:off x="5517903" y="-1568812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</dsp:txBody>
      <dsp:txXfrm rot="-5400000">
        <a:off x="3080813" y="897705"/>
        <a:ext cx="5447574" cy="543966"/>
      </dsp:txXfrm>
    </dsp:sp>
    <dsp:sp modelId="{165E1C57-FE9D-4E0F-842C-01A51FEC19A3}">
      <dsp:nvSpPr>
        <dsp:cNvPr id="0" name=""/>
        <dsp:cNvSpPr/>
      </dsp:nvSpPr>
      <dsp:spPr>
        <a:xfrm>
          <a:off x="0" y="792925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Dónde</a:t>
          </a:r>
          <a:endParaRPr lang="es-ES" sz="3600" kern="1200" dirty="0"/>
        </a:p>
      </dsp:txBody>
      <dsp:txXfrm>
        <a:off x="36784" y="829709"/>
        <a:ext cx="3007245" cy="679957"/>
      </dsp:txXfrm>
    </dsp:sp>
    <dsp:sp modelId="{3EBC6B49-54E8-4C9F-B42D-A23F9EBD2405}">
      <dsp:nvSpPr>
        <dsp:cNvPr id="0" name=""/>
        <dsp:cNvSpPr/>
      </dsp:nvSpPr>
      <dsp:spPr>
        <a:xfrm rot="5400000">
          <a:off x="5517903" y="-777609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</dsp:txBody>
      <dsp:txXfrm rot="-5400000">
        <a:off x="3080813" y="1688908"/>
        <a:ext cx="5447574" cy="543966"/>
      </dsp:txXfrm>
    </dsp:sp>
    <dsp:sp modelId="{DF2008C7-A7A8-4D9A-A77F-4764C356C47E}">
      <dsp:nvSpPr>
        <dsp:cNvPr id="0" name=""/>
        <dsp:cNvSpPr/>
      </dsp:nvSpPr>
      <dsp:spPr>
        <a:xfrm>
          <a:off x="0" y="1584128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Cuándo</a:t>
          </a:r>
          <a:endParaRPr lang="es-ES" sz="3600" kern="1200" dirty="0"/>
        </a:p>
      </dsp:txBody>
      <dsp:txXfrm>
        <a:off x="36784" y="1620912"/>
        <a:ext cx="3007245" cy="679957"/>
      </dsp:txXfrm>
    </dsp:sp>
    <dsp:sp modelId="{65033CDF-1D12-42C1-BC8D-E726B6301C3C}">
      <dsp:nvSpPr>
        <dsp:cNvPr id="0" name=""/>
        <dsp:cNvSpPr/>
      </dsp:nvSpPr>
      <dsp:spPr>
        <a:xfrm rot="5400000">
          <a:off x="5517903" y="13592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</dsp:txBody>
      <dsp:txXfrm rot="-5400000">
        <a:off x="3080813" y="2480110"/>
        <a:ext cx="5447574" cy="543966"/>
      </dsp:txXfrm>
    </dsp:sp>
    <dsp:sp modelId="{7637857F-5CBB-4CFF-B90F-DABB7E687D8D}">
      <dsp:nvSpPr>
        <dsp:cNvPr id="0" name=""/>
        <dsp:cNvSpPr/>
      </dsp:nvSpPr>
      <dsp:spPr>
        <a:xfrm>
          <a:off x="0" y="2375330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Qué</a:t>
          </a:r>
          <a:endParaRPr lang="es-ES" sz="3800" kern="1200" dirty="0"/>
        </a:p>
      </dsp:txBody>
      <dsp:txXfrm>
        <a:off x="36784" y="2412114"/>
        <a:ext cx="3007245" cy="679957"/>
      </dsp:txXfrm>
    </dsp:sp>
    <dsp:sp modelId="{40E48834-EA39-4001-8A63-8A54ED104009}">
      <dsp:nvSpPr>
        <dsp:cNvPr id="0" name=""/>
        <dsp:cNvSpPr/>
      </dsp:nvSpPr>
      <dsp:spPr>
        <a:xfrm rot="5400000">
          <a:off x="5517903" y="804794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</dsp:txBody>
      <dsp:txXfrm rot="-5400000">
        <a:off x="3080813" y="3271312"/>
        <a:ext cx="5447574" cy="543966"/>
      </dsp:txXfrm>
    </dsp:sp>
    <dsp:sp modelId="{F6B87D73-EEF8-4072-9255-C5485FF2C3E1}">
      <dsp:nvSpPr>
        <dsp:cNvPr id="0" name=""/>
        <dsp:cNvSpPr/>
      </dsp:nvSpPr>
      <dsp:spPr>
        <a:xfrm>
          <a:off x="0" y="3166532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Cómo</a:t>
          </a:r>
          <a:endParaRPr lang="es-ES" sz="3600" kern="1200" dirty="0"/>
        </a:p>
      </dsp:txBody>
      <dsp:txXfrm>
        <a:off x="36784" y="3203316"/>
        <a:ext cx="3007245" cy="6799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11D3A-FF12-4D10-83D9-6C2E75BD50CB}">
      <dsp:nvSpPr>
        <dsp:cNvPr id="0" name=""/>
        <dsp:cNvSpPr/>
      </dsp:nvSpPr>
      <dsp:spPr>
        <a:xfrm>
          <a:off x="2593559" y="573"/>
          <a:ext cx="1982969" cy="1288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Descompensaciones/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Urgencias en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Horario laboral</a:t>
          </a:r>
          <a:endParaRPr lang="es-ES" sz="1500" kern="1200" dirty="0"/>
        </a:p>
      </dsp:txBody>
      <dsp:txXfrm>
        <a:off x="2656479" y="63493"/>
        <a:ext cx="1857129" cy="1163090"/>
      </dsp:txXfrm>
    </dsp:sp>
    <dsp:sp modelId="{4D8F15A9-92A4-49C0-B98D-07980DE72147}">
      <dsp:nvSpPr>
        <dsp:cNvPr id="0" name=""/>
        <dsp:cNvSpPr/>
      </dsp:nvSpPr>
      <dsp:spPr>
        <a:xfrm>
          <a:off x="1867828" y="645038"/>
          <a:ext cx="3434432" cy="3434432"/>
        </a:xfrm>
        <a:custGeom>
          <a:avLst/>
          <a:gdLst/>
          <a:ahLst/>
          <a:cxnLst/>
          <a:rect l="0" t="0" r="0" b="0"/>
          <a:pathLst>
            <a:path>
              <a:moveTo>
                <a:pt x="2723068" y="325421"/>
              </a:moveTo>
              <a:arcTo wR="1717216" hR="1717216" stAng="18351343" swAng="36431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C2B9A-0681-4E2E-B5EF-D596193F8FA8}">
      <dsp:nvSpPr>
        <dsp:cNvPr id="0" name=""/>
        <dsp:cNvSpPr/>
      </dsp:nvSpPr>
      <dsp:spPr>
        <a:xfrm>
          <a:off x="4080712" y="2576397"/>
          <a:ext cx="1982969" cy="1288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Estancia en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Sº</a:t>
          </a:r>
          <a:r>
            <a:rPr lang="es-ES" sz="1500" kern="1200" dirty="0" smtClean="0"/>
            <a:t> Urgencias</a:t>
          </a:r>
          <a:endParaRPr lang="es-ES" sz="1500" kern="1200" dirty="0"/>
        </a:p>
      </dsp:txBody>
      <dsp:txXfrm>
        <a:off x="4143632" y="2639317"/>
        <a:ext cx="1857129" cy="1163090"/>
      </dsp:txXfrm>
    </dsp:sp>
    <dsp:sp modelId="{FD627855-D3AD-435F-B024-61304673F7E8}">
      <dsp:nvSpPr>
        <dsp:cNvPr id="0" name=""/>
        <dsp:cNvSpPr/>
      </dsp:nvSpPr>
      <dsp:spPr>
        <a:xfrm>
          <a:off x="1867828" y="645038"/>
          <a:ext cx="3434432" cy="3434432"/>
        </a:xfrm>
        <a:custGeom>
          <a:avLst/>
          <a:gdLst/>
          <a:ahLst/>
          <a:cxnLst/>
          <a:rect l="0" t="0" r="0" b="0"/>
          <a:pathLst>
            <a:path>
              <a:moveTo>
                <a:pt x="2533063" y="3228250"/>
              </a:moveTo>
              <a:arcTo wR="1717216" hR="1717216" stAng="3698053" swAng="34038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5A180-BE8C-4039-A0DC-F7616631526D}">
      <dsp:nvSpPr>
        <dsp:cNvPr id="0" name=""/>
        <dsp:cNvSpPr/>
      </dsp:nvSpPr>
      <dsp:spPr>
        <a:xfrm>
          <a:off x="938251" y="2576397"/>
          <a:ext cx="2319280" cy="1288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Descompensaciones/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Urgencias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Fuera de horario laboral</a:t>
          </a:r>
          <a:endParaRPr lang="es-ES" sz="1500" kern="1200" dirty="0"/>
        </a:p>
      </dsp:txBody>
      <dsp:txXfrm>
        <a:off x="1001171" y="2639317"/>
        <a:ext cx="2193440" cy="1163090"/>
      </dsp:txXfrm>
    </dsp:sp>
    <dsp:sp modelId="{1C082AD7-2A58-4B10-856B-A1E1C9B47FB0}">
      <dsp:nvSpPr>
        <dsp:cNvPr id="0" name=""/>
        <dsp:cNvSpPr/>
      </dsp:nvSpPr>
      <dsp:spPr>
        <a:xfrm>
          <a:off x="1867828" y="645038"/>
          <a:ext cx="3434432" cy="3434432"/>
        </a:xfrm>
        <a:custGeom>
          <a:avLst/>
          <a:gdLst/>
          <a:ahLst/>
          <a:cxnLst/>
          <a:rect l="0" t="0" r="0" b="0"/>
          <a:pathLst>
            <a:path>
              <a:moveTo>
                <a:pt x="11292" y="1913823"/>
              </a:moveTo>
              <a:arcTo wR="1717216" hR="1717216" stAng="10405540" swAng="36431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5B35B-0D04-4B4F-89DD-465D885A4718}">
      <dsp:nvSpPr>
        <dsp:cNvPr id="0" name=""/>
        <dsp:cNvSpPr/>
      </dsp:nvSpPr>
      <dsp:spPr>
        <a:xfrm rot="5400000">
          <a:off x="5020243" y="-2915974"/>
          <a:ext cx="550734" cy="65235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Profesionales EAP / Profesionales Hospital (médico, enfermera, trabajador social)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Profesionales ESDCP / HADO</a:t>
          </a:r>
          <a:endParaRPr lang="es-ES" sz="1400" kern="1200" dirty="0"/>
        </a:p>
      </dsp:txBody>
      <dsp:txXfrm rot="-5400000">
        <a:off x="2033819" y="97335"/>
        <a:ext cx="6496699" cy="496964"/>
      </dsp:txXfrm>
    </dsp:sp>
    <dsp:sp modelId="{2866C66A-B81A-498D-903B-4C4B924EC92A}">
      <dsp:nvSpPr>
        <dsp:cNvPr id="0" name=""/>
        <dsp:cNvSpPr/>
      </dsp:nvSpPr>
      <dsp:spPr>
        <a:xfrm>
          <a:off x="0" y="1608"/>
          <a:ext cx="2033818" cy="6884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Quién</a:t>
          </a:r>
          <a:endParaRPr lang="es-ES" sz="3600" kern="1200" dirty="0"/>
        </a:p>
      </dsp:txBody>
      <dsp:txXfrm>
        <a:off x="33606" y="35214"/>
        <a:ext cx="1966606" cy="621206"/>
      </dsp:txXfrm>
    </dsp:sp>
    <dsp:sp modelId="{BC80F2DC-ECEC-4401-A08E-F1BD09357AED}">
      <dsp:nvSpPr>
        <dsp:cNvPr id="0" name=""/>
        <dsp:cNvSpPr/>
      </dsp:nvSpPr>
      <dsp:spPr>
        <a:xfrm rot="5400000">
          <a:off x="5543946" y="-1633633"/>
          <a:ext cx="550734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Hospital antes del alta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Domicilio tras el alta</a:t>
          </a:r>
          <a:endParaRPr lang="es-ES" sz="1400" kern="1200" dirty="0"/>
        </a:p>
      </dsp:txBody>
      <dsp:txXfrm rot="-5400000">
        <a:off x="3080813" y="856385"/>
        <a:ext cx="5450116" cy="496964"/>
      </dsp:txXfrm>
    </dsp:sp>
    <dsp:sp modelId="{165E1C57-FE9D-4E0F-842C-01A51FEC19A3}">
      <dsp:nvSpPr>
        <dsp:cNvPr id="0" name=""/>
        <dsp:cNvSpPr/>
      </dsp:nvSpPr>
      <dsp:spPr>
        <a:xfrm>
          <a:off x="0" y="724447"/>
          <a:ext cx="3080813" cy="6884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Dónde</a:t>
          </a:r>
          <a:endParaRPr lang="es-ES" sz="3600" kern="1200" dirty="0"/>
        </a:p>
      </dsp:txBody>
      <dsp:txXfrm>
        <a:off x="33606" y="758053"/>
        <a:ext cx="3013601" cy="621206"/>
      </dsp:txXfrm>
    </dsp:sp>
    <dsp:sp modelId="{3EBC6B49-54E8-4C9F-B42D-A23F9EBD2405}">
      <dsp:nvSpPr>
        <dsp:cNvPr id="0" name=""/>
        <dsp:cNvSpPr/>
      </dsp:nvSpPr>
      <dsp:spPr>
        <a:xfrm rot="5400000">
          <a:off x="5543946" y="-902720"/>
          <a:ext cx="550734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Cuando se decida el alta del paciente</a:t>
          </a:r>
          <a:endParaRPr lang="es-ES" sz="1400" kern="1200" dirty="0"/>
        </a:p>
      </dsp:txBody>
      <dsp:txXfrm rot="-5400000">
        <a:off x="3080813" y="1587298"/>
        <a:ext cx="5450116" cy="496964"/>
      </dsp:txXfrm>
    </dsp:sp>
    <dsp:sp modelId="{DF2008C7-A7A8-4D9A-A77F-4764C356C47E}">
      <dsp:nvSpPr>
        <dsp:cNvPr id="0" name=""/>
        <dsp:cNvSpPr/>
      </dsp:nvSpPr>
      <dsp:spPr>
        <a:xfrm>
          <a:off x="0" y="1447286"/>
          <a:ext cx="3080813" cy="6884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Cuándo</a:t>
          </a:r>
          <a:endParaRPr lang="es-ES" sz="3600" kern="1200" dirty="0"/>
        </a:p>
      </dsp:txBody>
      <dsp:txXfrm>
        <a:off x="33606" y="1480892"/>
        <a:ext cx="3013601" cy="621206"/>
      </dsp:txXfrm>
    </dsp:sp>
    <dsp:sp modelId="{65033CDF-1D12-42C1-BC8D-E726B6301C3C}">
      <dsp:nvSpPr>
        <dsp:cNvPr id="0" name=""/>
        <dsp:cNvSpPr/>
      </dsp:nvSpPr>
      <dsp:spPr>
        <a:xfrm rot="5400000">
          <a:off x="5085613" y="-668459"/>
          <a:ext cx="550734" cy="6389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Valoración del paciente para identificar la necesidad de apoyo por ESDCP/HADO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Valoración </a:t>
          </a:r>
          <a:r>
            <a:rPr lang="es-ES" sz="1400" kern="1200" dirty="0" err="1" smtClean="0"/>
            <a:t>sociofamiliar</a:t>
          </a:r>
          <a:endParaRPr lang="es-ES" sz="1400" kern="1200" dirty="0"/>
        </a:p>
      </dsp:txBody>
      <dsp:txXfrm rot="-5400000">
        <a:off x="2166197" y="2277842"/>
        <a:ext cx="6362683" cy="496964"/>
      </dsp:txXfrm>
    </dsp:sp>
    <dsp:sp modelId="{7637857F-5CBB-4CFF-B90F-DABB7E687D8D}">
      <dsp:nvSpPr>
        <dsp:cNvPr id="0" name=""/>
        <dsp:cNvSpPr/>
      </dsp:nvSpPr>
      <dsp:spPr>
        <a:xfrm>
          <a:off x="0" y="2170126"/>
          <a:ext cx="2166196" cy="6884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Qué</a:t>
          </a:r>
          <a:endParaRPr lang="es-ES" sz="3400" kern="1200" dirty="0"/>
        </a:p>
      </dsp:txBody>
      <dsp:txXfrm>
        <a:off x="33606" y="2203732"/>
        <a:ext cx="2098984" cy="621206"/>
      </dsp:txXfrm>
    </dsp:sp>
    <dsp:sp modelId="{40E48834-EA39-4001-8A63-8A54ED104009}">
      <dsp:nvSpPr>
        <dsp:cNvPr id="0" name=""/>
        <dsp:cNvSpPr/>
      </dsp:nvSpPr>
      <dsp:spPr>
        <a:xfrm rot="5400000">
          <a:off x="4605231" y="-30454"/>
          <a:ext cx="1027208" cy="6874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Médico/ Enfermera de referencia en Cuidados Paliativos en Hospital valoran al paciente antes del alta y proponen si necesita recurso avanzado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El trabajador social del hospital valora al paciente antes del alta y se comunica con trabajador social de AP</a:t>
          </a:r>
          <a:endParaRPr lang="es-ES" sz="1400" kern="1200" dirty="0"/>
        </a:p>
      </dsp:txBody>
      <dsp:txXfrm rot="-5400000">
        <a:off x="1681811" y="2943110"/>
        <a:ext cx="6823904" cy="926920"/>
      </dsp:txXfrm>
    </dsp:sp>
    <dsp:sp modelId="{F6B87D73-EEF8-4072-9255-C5485FF2C3E1}">
      <dsp:nvSpPr>
        <dsp:cNvPr id="0" name=""/>
        <dsp:cNvSpPr/>
      </dsp:nvSpPr>
      <dsp:spPr>
        <a:xfrm>
          <a:off x="0" y="3062360"/>
          <a:ext cx="1681811" cy="6884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Cómo</a:t>
          </a:r>
          <a:endParaRPr lang="es-ES" sz="3600" kern="1200" dirty="0"/>
        </a:p>
      </dsp:txBody>
      <dsp:txXfrm>
        <a:off x="33606" y="3095966"/>
        <a:ext cx="1614599" cy="6212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5B35B-0D04-4B4F-89DD-465D885A4718}">
      <dsp:nvSpPr>
        <dsp:cNvPr id="0" name=""/>
        <dsp:cNvSpPr/>
      </dsp:nvSpPr>
      <dsp:spPr>
        <a:xfrm rot="5400000">
          <a:off x="5006838" y="-2900475"/>
          <a:ext cx="577543" cy="65235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Profesionales EAP / Profesionales Hospital (médico, enfermera, trabajador social)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Profesionales ESDCP / HADO</a:t>
          </a:r>
          <a:endParaRPr lang="es-ES" sz="1400" kern="1200" dirty="0"/>
        </a:p>
      </dsp:txBody>
      <dsp:txXfrm rot="-5400000">
        <a:off x="2033818" y="100738"/>
        <a:ext cx="6495391" cy="521157"/>
      </dsp:txXfrm>
    </dsp:sp>
    <dsp:sp modelId="{2866C66A-B81A-498D-903B-4C4B924EC92A}">
      <dsp:nvSpPr>
        <dsp:cNvPr id="0" name=""/>
        <dsp:cNvSpPr/>
      </dsp:nvSpPr>
      <dsp:spPr>
        <a:xfrm>
          <a:off x="0" y="352"/>
          <a:ext cx="2033818" cy="7219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Quién</a:t>
          </a:r>
          <a:endParaRPr lang="es-ES" sz="3600" kern="1200" dirty="0"/>
        </a:p>
      </dsp:txBody>
      <dsp:txXfrm>
        <a:off x="35242" y="35594"/>
        <a:ext cx="1963334" cy="651445"/>
      </dsp:txXfrm>
    </dsp:sp>
    <dsp:sp modelId="{BC80F2DC-ECEC-4401-A08E-F1BD09357AED}">
      <dsp:nvSpPr>
        <dsp:cNvPr id="0" name=""/>
        <dsp:cNvSpPr/>
      </dsp:nvSpPr>
      <dsp:spPr>
        <a:xfrm rot="5400000">
          <a:off x="5530542" y="-1581183"/>
          <a:ext cx="577543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Domicilio del paciente</a:t>
          </a:r>
          <a:endParaRPr lang="es-ES" sz="1400" kern="1200" dirty="0"/>
        </a:p>
      </dsp:txBody>
      <dsp:txXfrm rot="-5400000">
        <a:off x="3080814" y="896738"/>
        <a:ext cx="5448808" cy="521157"/>
      </dsp:txXfrm>
    </dsp:sp>
    <dsp:sp modelId="{165E1C57-FE9D-4E0F-842C-01A51FEC19A3}">
      <dsp:nvSpPr>
        <dsp:cNvPr id="0" name=""/>
        <dsp:cNvSpPr/>
      </dsp:nvSpPr>
      <dsp:spPr>
        <a:xfrm>
          <a:off x="0" y="758378"/>
          <a:ext cx="3080813" cy="7219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Dónde</a:t>
          </a:r>
          <a:endParaRPr lang="es-ES" sz="3600" kern="1200" dirty="0"/>
        </a:p>
      </dsp:txBody>
      <dsp:txXfrm>
        <a:off x="35242" y="793620"/>
        <a:ext cx="3010329" cy="651445"/>
      </dsp:txXfrm>
    </dsp:sp>
    <dsp:sp modelId="{3EBC6B49-54E8-4C9F-B42D-A23F9EBD2405}">
      <dsp:nvSpPr>
        <dsp:cNvPr id="0" name=""/>
        <dsp:cNvSpPr/>
      </dsp:nvSpPr>
      <dsp:spPr>
        <a:xfrm rot="5400000">
          <a:off x="5530542" y="-814690"/>
          <a:ext cx="577543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Cuando se detecte la presencia de signos que indiquen un pronóstico vital estimado en días</a:t>
          </a:r>
          <a:endParaRPr lang="es-ES" sz="1400" kern="1200" dirty="0"/>
        </a:p>
      </dsp:txBody>
      <dsp:txXfrm rot="-5400000">
        <a:off x="3080814" y="1663231"/>
        <a:ext cx="5448808" cy="521157"/>
      </dsp:txXfrm>
    </dsp:sp>
    <dsp:sp modelId="{DF2008C7-A7A8-4D9A-A77F-4764C356C47E}">
      <dsp:nvSpPr>
        <dsp:cNvPr id="0" name=""/>
        <dsp:cNvSpPr/>
      </dsp:nvSpPr>
      <dsp:spPr>
        <a:xfrm>
          <a:off x="0" y="1516404"/>
          <a:ext cx="3080813" cy="7219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Cuándo</a:t>
          </a:r>
          <a:endParaRPr lang="es-ES" sz="3600" kern="1200" dirty="0"/>
        </a:p>
      </dsp:txBody>
      <dsp:txXfrm>
        <a:off x="35242" y="1551646"/>
        <a:ext cx="3010329" cy="651445"/>
      </dsp:txXfrm>
    </dsp:sp>
    <dsp:sp modelId="{65033CDF-1D12-42C1-BC8D-E726B6301C3C}">
      <dsp:nvSpPr>
        <dsp:cNvPr id="0" name=""/>
        <dsp:cNvSpPr/>
      </dsp:nvSpPr>
      <dsp:spPr>
        <a:xfrm rot="5400000">
          <a:off x="5530542" y="-90532"/>
          <a:ext cx="577543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Determinar el momento de últimos días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Garantizar el mayor bienestar a paciente y familia</a:t>
          </a:r>
          <a:endParaRPr lang="es-ES" sz="1400" kern="1200" dirty="0"/>
        </a:p>
      </dsp:txBody>
      <dsp:txXfrm rot="-5400000">
        <a:off x="3080814" y="2387389"/>
        <a:ext cx="5448808" cy="521157"/>
      </dsp:txXfrm>
    </dsp:sp>
    <dsp:sp modelId="{7637857F-5CBB-4CFF-B90F-DABB7E687D8D}">
      <dsp:nvSpPr>
        <dsp:cNvPr id="0" name=""/>
        <dsp:cNvSpPr/>
      </dsp:nvSpPr>
      <dsp:spPr>
        <a:xfrm>
          <a:off x="0" y="2274430"/>
          <a:ext cx="3080813" cy="7219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Qué</a:t>
          </a:r>
          <a:endParaRPr lang="es-ES" sz="3600" kern="1200" dirty="0"/>
        </a:p>
      </dsp:txBody>
      <dsp:txXfrm>
        <a:off x="35242" y="2309672"/>
        <a:ext cx="3010329" cy="651445"/>
      </dsp:txXfrm>
    </dsp:sp>
    <dsp:sp modelId="{40E48834-EA39-4001-8A63-8A54ED104009}">
      <dsp:nvSpPr>
        <dsp:cNvPr id="0" name=""/>
        <dsp:cNvSpPr/>
      </dsp:nvSpPr>
      <dsp:spPr>
        <a:xfrm rot="5400000">
          <a:off x="5369144" y="741116"/>
          <a:ext cx="888972" cy="54716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Identificación y atención del paciente en situación de últimos días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Documento de instrucciones previas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Apoyo emocional a paciente / familia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Sedación en agonía</a:t>
          </a:r>
          <a:endParaRPr lang="es-ES" sz="1400" kern="1200" dirty="0"/>
        </a:p>
      </dsp:txBody>
      <dsp:txXfrm rot="-5400000">
        <a:off x="3077804" y="3075852"/>
        <a:ext cx="5428256" cy="802180"/>
      </dsp:txXfrm>
    </dsp:sp>
    <dsp:sp modelId="{F6B87D73-EEF8-4072-9255-C5485FF2C3E1}">
      <dsp:nvSpPr>
        <dsp:cNvPr id="0" name=""/>
        <dsp:cNvSpPr/>
      </dsp:nvSpPr>
      <dsp:spPr>
        <a:xfrm>
          <a:off x="0" y="3115978"/>
          <a:ext cx="3077804" cy="7219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Cómo</a:t>
          </a:r>
          <a:endParaRPr lang="es-ES" sz="3600" kern="1200" dirty="0"/>
        </a:p>
      </dsp:txBody>
      <dsp:txXfrm>
        <a:off x="35242" y="3151220"/>
        <a:ext cx="3007320" cy="6514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5B35B-0D04-4B4F-89DD-465D885A4718}">
      <dsp:nvSpPr>
        <dsp:cNvPr id="0" name=""/>
        <dsp:cNvSpPr/>
      </dsp:nvSpPr>
      <dsp:spPr>
        <a:xfrm rot="5400000">
          <a:off x="4994200" y="-2883306"/>
          <a:ext cx="602820" cy="65235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Profesionales EAP / Profesionales Hospital (médico, enfermera, trabajador social)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Profesionales ESDCP / HADO</a:t>
          </a:r>
          <a:endParaRPr lang="es-ES" sz="1400" kern="1200" dirty="0"/>
        </a:p>
      </dsp:txBody>
      <dsp:txXfrm rot="-5400000">
        <a:off x="2033819" y="106502"/>
        <a:ext cx="6494157" cy="543966"/>
      </dsp:txXfrm>
    </dsp:sp>
    <dsp:sp modelId="{2866C66A-B81A-498D-903B-4C4B924EC92A}">
      <dsp:nvSpPr>
        <dsp:cNvPr id="0" name=""/>
        <dsp:cNvSpPr/>
      </dsp:nvSpPr>
      <dsp:spPr>
        <a:xfrm>
          <a:off x="0" y="1723"/>
          <a:ext cx="2033818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Quién</a:t>
          </a:r>
          <a:endParaRPr lang="es-ES" sz="3600" kern="1200" dirty="0"/>
        </a:p>
      </dsp:txBody>
      <dsp:txXfrm>
        <a:off x="36784" y="38507"/>
        <a:ext cx="1960250" cy="679957"/>
      </dsp:txXfrm>
    </dsp:sp>
    <dsp:sp modelId="{BC80F2DC-ECEC-4401-A08E-F1BD09357AED}">
      <dsp:nvSpPr>
        <dsp:cNvPr id="0" name=""/>
        <dsp:cNvSpPr/>
      </dsp:nvSpPr>
      <dsp:spPr>
        <a:xfrm rot="5400000">
          <a:off x="5517903" y="-1568812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Domicilio /Hospital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Consulta AP</a:t>
          </a:r>
          <a:endParaRPr lang="es-ES" sz="1500" kern="1200" dirty="0"/>
        </a:p>
      </dsp:txBody>
      <dsp:txXfrm rot="-5400000">
        <a:off x="3080813" y="897705"/>
        <a:ext cx="5447574" cy="543966"/>
      </dsp:txXfrm>
    </dsp:sp>
    <dsp:sp modelId="{165E1C57-FE9D-4E0F-842C-01A51FEC19A3}">
      <dsp:nvSpPr>
        <dsp:cNvPr id="0" name=""/>
        <dsp:cNvSpPr/>
      </dsp:nvSpPr>
      <dsp:spPr>
        <a:xfrm>
          <a:off x="0" y="792925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Dónde</a:t>
          </a:r>
          <a:endParaRPr lang="es-ES" sz="3600" kern="1200" dirty="0"/>
        </a:p>
      </dsp:txBody>
      <dsp:txXfrm>
        <a:off x="36784" y="829709"/>
        <a:ext cx="3007245" cy="679957"/>
      </dsp:txXfrm>
    </dsp:sp>
    <dsp:sp modelId="{3EBC6B49-54E8-4C9F-B42D-A23F9EBD2405}">
      <dsp:nvSpPr>
        <dsp:cNvPr id="0" name=""/>
        <dsp:cNvSpPr/>
      </dsp:nvSpPr>
      <dsp:spPr>
        <a:xfrm rot="5400000">
          <a:off x="5517903" y="-777609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Tras fallecimiento del paciente</a:t>
          </a:r>
          <a:endParaRPr lang="es-ES" sz="1500" kern="1200" dirty="0"/>
        </a:p>
      </dsp:txBody>
      <dsp:txXfrm rot="-5400000">
        <a:off x="3080813" y="1688908"/>
        <a:ext cx="5447574" cy="543966"/>
      </dsp:txXfrm>
    </dsp:sp>
    <dsp:sp modelId="{DF2008C7-A7A8-4D9A-A77F-4764C356C47E}">
      <dsp:nvSpPr>
        <dsp:cNvPr id="0" name=""/>
        <dsp:cNvSpPr/>
      </dsp:nvSpPr>
      <dsp:spPr>
        <a:xfrm>
          <a:off x="0" y="1584128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Cuándo</a:t>
          </a:r>
          <a:endParaRPr lang="es-ES" sz="3600" kern="1200" dirty="0"/>
        </a:p>
      </dsp:txBody>
      <dsp:txXfrm>
        <a:off x="36784" y="1620912"/>
        <a:ext cx="3007245" cy="679957"/>
      </dsp:txXfrm>
    </dsp:sp>
    <dsp:sp modelId="{65033CDF-1D12-42C1-BC8D-E726B6301C3C}">
      <dsp:nvSpPr>
        <dsp:cNvPr id="0" name=""/>
        <dsp:cNvSpPr/>
      </dsp:nvSpPr>
      <dsp:spPr>
        <a:xfrm rot="5400000">
          <a:off x="5517903" y="13592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err="1" smtClean="0"/>
            <a:t>Éxitus</a:t>
          </a:r>
          <a:r>
            <a:rPr lang="es-ES" sz="1500" kern="1200" dirty="0" smtClean="0"/>
            <a:t> del paciente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Cierre historia clínica</a:t>
          </a:r>
          <a:endParaRPr lang="es-ES" sz="1500" kern="1200" dirty="0"/>
        </a:p>
      </dsp:txBody>
      <dsp:txXfrm rot="-5400000">
        <a:off x="3080813" y="2480110"/>
        <a:ext cx="5447574" cy="543966"/>
      </dsp:txXfrm>
    </dsp:sp>
    <dsp:sp modelId="{7637857F-5CBB-4CFF-B90F-DABB7E687D8D}">
      <dsp:nvSpPr>
        <dsp:cNvPr id="0" name=""/>
        <dsp:cNvSpPr/>
      </dsp:nvSpPr>
      <dsp:spPr>
        <a:xfrm>
          <a:off x="0" y="2375330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Qué</a:t>
          </a:r>
          <a:endParaRPr lang="es-ES" sz="3800" kern="1200" dirty="0"/>
        </a:p>
      </dsp:txBody>
      <dsp:txXfrm>
        <a:off x="36784" y="2412114"/>
        <a:ext cx="3007245" cy="679957"/>
      </dsp:txXfrm>
    </dsp:sp>
    <dsp:sp modelId="{40E48834-EA39-4001-8A63-8A54ED104009}">
      <dsp:nvSpPr>
        <dsp:cNvPr id="0" name=""/>
        <dsp:cNvSpPr/>
      </dsp:nvSpPr>
      <dsp:spPr>
        <a:xfrm rot="5400000">
          <a:off x="5517903" y="804794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Atención al duelo de familia y cuidador según PAI CP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Cambio de estado a </a:t>
          </a:r>
          <a:r>
            <a:rPr lang="es-ES" sz="1500" kern="1200" dirty="0" err="1" smtClean="0"/>
            <a:t>éxitus</a:t>
          </a:r>
          <a:r>
            <a:rPr lang="es-ES" sz="1500" kern="1200" dirty="0" smtClean="0"/>
            <a:t> en TSI</a:t>
          </a:r>
          <a:endParaRPr lang="es-ES" sz="1500" kern="1200" dirty="0"/>
        </a:p>
      </dsp:txBody>
      <dsp:txXfrm rot="-5400000">
        <a:off x="3080813" y="3271312"/>
        <a:ext cx="5447574" cy="543966"/>
      </dsp:txXfrm>
    </dsp:sp>
    <dsp:sp modelId="{F6B87D73-EEF8-4072-9255-C5485FF2C3E1}">
      <dsp:nvSpPr>
        <dsp:cNvPr id="0" name=""/>
        <dsp:cNvSpPr/>
      </dsp:nvSpPr>
      <dsp:spPr>
        <a:xfrm>
          <a:off x="0" y="3166532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Cómo</a:t>
          </a:r>
          <a:endParaRPr lang="es-ES" sz="3600" kern="1200" dirty="0"/>
        </a:p>
      </dsp:txBody>
      <dsp:txXfrm>
        <a:off x="36784" y="3203316"/>
        <a:ext cx="3007245" cy="679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5B35B-0D04-4B4F-89DD-465D885A4718}">
      <dsp:nvSpPr>
        <dsp:cNvPr id="0" name=""/>
        <dsp:cNvSpPr/>
      </dsp:nvSpPr>
      <dsp:spPr>
        <a:xfrm rot="5400000">
          <a:off x="3174700" y="-1549712"/>
          <a:ext cx="580607" cy="39521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Médico, Enfermera, Trabajo Social</a:t>
          </a:r>
          <a:endParaRPr lang="es-ES" sz="1800" kern="1200" dirty="0"/>
        </a:p>
      </dsp:txBody>
      <dsp:txXfrm rot="-5400000">
        <a:off x="1488906" y="164425"/>
        <a:ext cx="3923854" cy="523921"/>
      </dsp:txXfrm>
    </dsp:sp>
    <dsp:sp modelId="{2866C66A-B81A-498D-903B-4C4B924EC92A}">
      <dsp:nvSpPr>
        <dsp:cNvPr id="0" name=""/>
        <dsp:cNvSpPr/>
      </dsp:nvSpPr>
      <dsp:spPr>
        <a:xfrm>
          <a:off x="682" y="771"/>
          <a:ext cx="1493765" cy="725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Quién</a:t>
          </a:r>
          <a:endParaRPr lang="es-ES" sz="3600" kern="1200" dirty="0"/>
        </a:p>
      </dsp:txBody>
      <dsp:txXfrm>
        <a:off x="36111" y="36200"/>
        <a:ext cx="1422907" cy="654901"/>
      </dsp:txXfrm>
    </dsp:sp>
    <dsp:sp modelId="{BC80F2DC-ECEC-4401-A08E-F1BD09357AED}">
      <dsp:nvSpPr>
        <dsp:cNvPr id="0" name=""/>
        <dsp:cNvSpPr/>
      </dsp:nvSpPr>
      <dsp:spPr>
        <a:xfrm rot="5400000">
          <a:off x="3241521" y="-764304"/>
          <a:ext cx="580607" cy="38296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Domicilio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Consulta C Salud</a:t>
          </a:r>
          <a:endParaRPr lang="es-ES" sz="1800" kern="1200" dirty="0"/>
        </a:p>
      </dsp:txBody>
      <dsp:txXfrm rot="-5400000">
        <a:off x="1617013" y="888547"/>
        <a:ext cx="3801282" cy="523921"/>
      </dsp:txXfrm>
    </dsp:sp>
    <dsp:sp modelId="{165E1C57-FE9D-4E0F-842C-01A51FEC19A3}">
      <dsp:nvSpPr>
        <dsp:cNvPr id="0" name=""/>
        <dsp:cNvSpPr/>
      </dsp:nvSpPr>
      <dsp:spPr>
        <a:xfrm>
          <a:off x="682" y="762818"/>
          <a:ext cx="1616330" cy="725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Dónde</a:t>
          </a:r>
          <a:endParaRPr lang="es-ES" sz="3600" kern="1200" dirty="0"/>
        </a:p>
      </dsp:txBody>
      <dsp:txXfrm>
        <a:off x="36111" y="798247"/>
        <a:ext cx="1545472" cy="654901"/>
      </dsp:txXfrm>
    </dsp:sp>
    <dsp:sp modelId="{3EBC6B49-54E8-4C9F-B42D-A23F9EBD2405}">
      <dsp:nvSpPr>
        <dsp:cNvPr id="0" name=""/>
        <dsp:cNvSpPr/>
      </dsp:nvSpPr>
      <dsp:spPr>
        <a:xfrm rot="5400000">
          <a:off x="3435131" y="201027"/>
          <a:ext cx="580607" cy="34386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Paciente con características clínicas de situación paliativa</a:t>
          </a:r>
          <a:endParaRPr lang="es-ES" sz="1800" kern="1200" dirty="0"/>
        </a:p>
      </dsp:txBody>
      <dsp:txXfrm rot="-5400000">
        <a:off x="2006116" y="1658386"/>
        <a:ext cx="3410296" cy="523921"/>
      </dsp:txXfrm>
    </dsp:sp>
    <dsp:sp modelId="{DF2008C7-A7A8-4D9A-A77F-4764C356C47E}">
      <dsp:nvSpPr>
        <dsp:cNvPr id="0" name=""/>
        <dsp:cNvSpPr/>
      </dsp:nvSpPr>
      <dsp:spPr>
        <a:xfrm>
          <a:off x="682" y="1524866"/>
          <a:ext cx="2005433" cy="725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Cuándo</a:t>
          </a:r>
          <a:endParaRPr lang="es-ES" sz="3600" kern="1200" dirty="0"/>
        </a:p>
      </dsp:txBody>
      <dsp:txXfrm>
        <a:off x="36111" y="1560295"/>
        <a:ext cx="1934575" cy="654901"/>
      </dsp:txXfrm>
    </dsp:sp>
    <dsp:sp modelId="{0A4FA416-B346-48A5-9FFC-714DC869A0AA}">
      <dsp:nvSpPr>
        <dsp:cNvPr id="0" name=""/>
        <dsp:cNvSpPr/>
      </dsp:nvSpPr>
      <dsp:spPr>
        <a:xfrm rot="5400000">
          <a:off x="3245366" y="771403"/>
          <a:ext cx="580607" cy="38219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Identificación del paciente como paliativo</a:t>
          </a:r>
          <a:endParaRPr lang="es-ES" sz="1800" kern="1200" dirty="0"/>
        </a:p>
      </dsp:txBody>
      <dsp:txXfrm rot="-5400000">
        <a:off x="1624673" y="2420440"/>
        <a:ext cx="3793651" cy="523921"/>
      </dsp:txXfrm>
    </dsp:sp>
    <dsp:sp modelId="{BA52EE84-32D5-41D1-AC0F-231792B6AF29}">
      <dsp:nvSpPr>
        <dsp:cNvPr id="0" name=""/>
        <dsp:cNvSpPr/>
      </dsp:nvSpPr>
      <dsp:spPr>
        <a:xfrm>
          <a:off x="682" y="2286913"/>
          <a:ext cx="1623990" cy="725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Qué</a:t>
          </a:r>
          <a:endParaRPr lang="es-ES" sz="3600" kern="1200" dirty="0"/>
        </a:p>
      </dsp:txBody>
      <dsp:txXfrm>
        <a:off x="36111" y="2322342"/>
        <a:ext cx="1553132" cy="654901"/>
      </dsp:txXfrm>
    </dsp:sp>
    <dsp:sp modelId="{40E48834-EA39-4001-8A63-8A54ED104009}">
      <dsp:nvSpPr>
        <dsp:cNvPr id="0" name=""/>
        <dsp:cNvSpPr/>
      </dsp:nvSpPr>
      <dsp:spPr>
        <a:xfrm rot="5400000">
          <a:off x="3080870" y="1555428"/>
          <a:ext cx="872049" cy="38591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Herramienta NECPAL / PAI CP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Incluir en Hª Clínica con el proceso «Cuidados Paliativos»</a:t>
          </a:r>
          <a:endParaRPr lang="es-ES" sz="1800" kern="1200" dirty="0"/>
        </a:p>
      </dsp:txBody>
      <dsp:txXfrm rot="-5400000">
        <a:off x="1587338" y="3091530"/>
        <a:ext cx="3816544" cy="786909"/>
      </dsp:txXfrm>
    </dsp:sp>
    <dsp:sp modelId="{F6B87D73-EEF8-4072-9255-C5485FF2C3E1}">
      <dsp:nvSpPr>
        <dsp:cNvPr id="0" name=""/>
        <dsp:cNvSpPr/>
      </dsp:nvSpPr>
      <dsp:spPr>
        <a:xfrm>
          <a:off x="682" y="3122106"/>
          <a:ext cx="1586655" cy="725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Cómo</a:t>
          </a:r>
          <a:endParaRPr lang="es-ES" sz="3600" kern="1200" dirty="0"/>
        </a:p>
      </dsp:txBody>
      <dsp:txXfrm>
        <a:off x="36111" y="3157535"/>
        <a:ext cx="1515797" cy="654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9B49B-0F7F-4524-B515-2C51A501E110}">
      <dsp:nvSpPr>
        <dsp:cNvPr id="0" name=""/>
        <dsp:cNvSpPr/>
      </dsp:nvSpPr>
      <dsp:spPr>
        <a:xfrm>
          <a:off x="0" y="445371"/>
          <a:ext cx="4249746" cy="604802"/>
        </a:xfrm>
        <a:prstGeom prst="round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Médico, Enfermera Responsable ingreso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Médico, Enfermera Referencia C. Paliativos</a:t>
          </a:r>
          <a:endParaRPr lang="es-ES" sz="1800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29524" y="474895"/>
        <a:ext cx="4190698" cy="545754"/>
      </dsp:txXfrm>
    </dsp:sp>
    <dsp:sp modelId="{BDD53E8A-F09E-48CD-9943-734753B967C3}">
      <dsp:nvSpPr>
        <dsp:cNvPr id="0" name=""/>
        <dsp:cNvSpPr/>
      </dsp:nvSpPr>
      <dsp:spPr>
        <a:xfrm>
          <a:off x="0" y="1164848"/>
          <a:ext cx="4249746" cy="604802"/>
        </a:xfrm>
        <a:prstGeom prst="round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Hospitalización</a:t>
          </a:r>
          <a:endParaRPr lang="es-ES" sz="1800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29524" y="1194372"/>
        <a:ext cx="4190698" cy="545754"/>
      </dsp:txXfrm>
    </dsp:sp>
    <dsp:sp modelId="{4715B8EC-7650-4342-82AC-CF70E0B5185C}">
      <dsp:nvSpPr>
        <dsp:cNvPr id="0" name=""/>
        <dsp:cNvSpPr/>
      </dsp:nvSpPr>
      <dsp:spPr>
        <a:xfrm>
          <a:off x="0" y="1929353"/>
          <a:ext cx="4249746" cy="604802"/>
        </a:xfrm>
        <a:prstGeom prst="round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Paciente con características clínicas de situación paliativa</a:t>
          </a:r>
          <a:endParaRPr lang="es-ES" sz="1800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29524" y="1958877"/>
        <a:ext cx="4190698" cy="545754"/>
      </dsp:txXfrm>
    </dsp:sp>
    <dsp:sp modelId="{0E12872D-2FA8-4CFC-945F-2E9E756C8CE3}">
      <dsp:nvSpPr>
        <dsp:cNvPr id="0" name=""/>
        <dsp:cNvSpPr/>
      </dsp:nvSpPr>
      <dsp:spPr>
        <a:xfrm>
          <a:off x="0" y="2726813"/>
          <a:ext cx="4249746" cy="604802"/>
        </a:xfrm>
        <a:prstGeom prst="round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Identificación del paciente como paliativo</a:t>
          </a:r>
          <a:endParaRPr lang="es-ES" sz="1800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29524" y="2756337"/>
        <a:ext cx="4190698" cy="545754"/>
      </dsp:txXfrm>
    </dsp:sp>
    <dsp:sp modelId="{5DEDC740-EFF9-4479-BBDD-963AE70F6A36}">
      <dsp:nvSpPr>
        <dsp:cNvPr id="0" name=""/>
        <dsp:cNvSpPr/>
      </dsp:nvSpPr>
      <dsp:spPr>
        <a:xfrm>
          <a:off x="0" y="3505947"/>
          <a:ext cx="4249746" cy="604802"/>
        </a:xfrm>
        <a:prstGeom prst="round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Herramienta NECPAL / Ficha 1 PAI CP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Incluir en Hª Clínica: código CIE-10 Z51.5</a:t>
          </a:r>
          <a:endParaRPr lang="es-ES" sz="1800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29524" y="3535471"/>
        <a:ext cx="4190698" cy="545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5B35B-0D04-4B4F-89DD-465D885A4718}">
      <dsp:nvSpPr>
        <dsp:cNvPr id="0" name=""/>
        <dsp:cNvSpPr/>
      </dsp:nvSpPr>
      <dsp:spPr>
        <a:xfrm rot="5400000">
          <a:off x="3182453" y="-1560503"/>
          <a:ext cx="565124" cy="39521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Médico, Enfermera, Trabajo Social</a:t>
          </a:r>
          <a:endParaRPr lang="es-ES" sz="1800" kern="1200" dirty="0"/>
        </a:p>
      </dsp:txBody>
      <dsp:txXfrm rot="-5400000">
        <a:off x="1488917" y="160620"/>
        <a:ext cx="3924610" cy="509950"/>
      </dsp:txXfrm>
    </dsp:sp>
    <dsp:sp modelId="{2866C66A-B81A-498D-903B-4C4B924EC92A}">
      <dsp:nvSpPr>
        <dsp:cNvPr id="0" name=""/>
        <dsp:cNvSpPr/>
      </dsp:nvSpPr>
      <dsp:spPr>
        <a:xfrm>
          <a:off x="693" y="1330"/>
          <a:ext cx="1493765" cy="7064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Quién</a:t>
          </a:r>
          <a:endParaRPr lang="es-ES" sz="3600" kern="1200" dirty="0"/>
        </a:p>
      </dsp:txBody>
      <dsp:txXfrm>
        <a:off x="35177" y="35814"/>
        <a:ext cx="1424797" cy="637437"/>
      </dsp:txXfrm>
    </dsp:sp>
    <dsp:sp modelId="{BC80F2DC-ECEC-4401-A08E-F1BD09357AED}">
      <dsp:nvSpPr>
        <dsp:cNvPr id="0" name=""/>
        <dsp:cNvSpPr/>
      </dsp:nvSpPr>
      <dsp:spPr>
        <a:xfrm rot="5400000">
          <a:off x="3249274" y="-794406"/>
          <a:ext cx="565124" cy="38296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Domicilio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Consulta C Salud</a:t>
          </a:r>
          <a:endParaRPr lang="es-ES" sz="1800" kern="1200" dirty="0"/>
        </a:p>
      </dsp:txBody>
      <dsp:txXfrm rot="-5400000">
        <a:off x="1617024" y="865431"/>
        <a:ext cx="3802038" cy="509950"/>
      </dsp:txXfrm>
    </dsp:sp>
    <dsp:sp modelId="{165E1C57-FE9D-4E0F-842C-01A51FEC19A3}">
      <dsp:nvSpPr>
        <dsp:cNvPr id="0" name=""/>
        <dsp:cNvSpPr/>
      </dsp:nvSpPr>
      <dsp:spPr>
        <a:xfrm>
          <a:off x="693" y="743056"/>
          <a:ext cx="1616330" cy="7064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Dónde</a:t>
          </a:r>
          <a:endParaRPr lang="es-ES" sz="3600" kern="1200" dirty="0"/>
        </a:p>
      </dsp:txBody>
      <dsp:txXfrm>
        <a:off x="35177" y="777540"/>
        <a:ext cx="1547362" cy="637437"/>
      </dsp:txXfrm>
    </dsp:sp>
    <dsp:sp modelId="{3EBC6B49-54E8-4C9F-B42D-A23F9EBD2405}">
      <dsp:nvSpPr>
        <dsp:cNvPr id="0" name=""/>
        <dsp:cNvSpPr/>
      </dsp:nvSpPr>
      <dsp:spPr>
        <a:xfrm rot="5400000">
          <a:off x="3375326" y="80950"/>
          <a:ext cx="565124" cy="35775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Tras identificar necesidades paliativas</a:t>
          </a:r>
          <a:endParaRPr lang="es-ES" sz="1800" kern="1200" dirty="0"/>
        </a:p>
      </dsp:txBody>
      <dsp:txXfrm rot="-5400000">
        <a:off x="1869123" y="1614741"/>
        <a:ext cx="3549945" cy="509950"/>
      </dsp:txXfrm>
    </dsp:sp>
    <dsp:sp modelId="{DF2008C7-A7A8-4D9A-A77F-4764C356C47E}">
      <dsp:nvSpPr>
        <dsp:cNvPr id="0" name=""/>
        <dsp:cNvSpPr/>
      </dsp:nvSpPr>
      <dsp:spPr>
        <a:xfrm>
          <a:off x="693" y="1484781"/>
          <a:ext cx="1868428" cy="7064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Cuándo</a:t>
          </a:r>
          <a:endParaRPr lang="es-ES" sz="3600" kern="1200" dirty="0"/>
        </a:p>
      </dsp:txBody>
      <dsp:txXfrm>
        <a:off x="35177" y="1519265"/>
        <a:ext cx="1799460" cy="637437"/>
      </dsp:txXfrm>
    </dsp:sp>
    <dsp:sp modelId="{0A4FA416-B346-48A5-9FFC-714DC869A0AA}">
      <dsp:nvSpPr>
        <dsp:cNvPr id="0" name=""/>
        <dsp:cNvSpPr/>
      </dsp:nvSpPr>
      <dsp:spPr>
        <a:xfrm rot="5400000">
          <a:off x="2694700" y="711159"/>
          <a:ext cx="1229908" cy="42738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Valoración integral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Valoración socio-familiar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Valoración del cuidador principal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Determinar si apoyo ESDCP/HADO</a:t>
          </a:r>
          <a:endParaRPr lang="es-ES" sz="1800" kern="1200" dirty="0"/>
        </a:p>
      </dsp:txBody>
      <dsp:txXfrm rot="-5400000">
        <a:off x="1172724" y="2293175"/>
        <a:ext cx="4213822" cy="1109830"/>
      </dsp:txXfrm>
    </dsp:sp>
    <dsp:sp modelId="{BA52EE84-32D5-41D1-AC0F-231792B6AF29}">
      <dsp:nvSpPr>
        <dsp:cNvPr id="0" name=""/>
        <dsp:cNvSpPr/>
      </dsp:nvSpPr>
      <dsp:spPr>
        <a:xfrm>
          <a:off x="693" y="2488258"/>
          <a:ext cx="1172031" cy="7064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Qué</a:t>
          </a:r>
          <a:endParaRPr lang="es-ES" sz="3600" kern="1200" dirty="0"/>
        </a:p>
      </dsp:txBody>
      <dsp:txXfrm>
        <a:off x="35177" y="2522742"/>
        <a:ext cx="1103063" cy="637437"/>
      </dsp:txXfrm>
    </dsp:sp>
    <dsp:sp modelId="{40E48834-EA39-4001-8A63-8A54ED104009}">
      <dsp:nvSpPr>
        <dsp:cNvPr id="0" name=""/>
        <dsp:cNvSpPr/>
      </dsp:nvSpPr>
      <dsp:spPr>
        <a:xfrm rot="5400000">
          <a:off x="3191646" y="1897349"/>
          <a:ext cx="596047" cy="39133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Instrumento IDC-Pal/ PAI CP</a:t>
          </a:r>
          <a:endParaRPr lang="es-ES" sz="1800" kern="1200" dirty="0"/>
        </a:p>
      </dsp:txBody>
      <dsp:txXfrm rot="-5400000">
        <a:off x="1532988" y="3585105"/>
        <a:ext cx="3884267" cy="537853"/>
      </dsp:txXfrm>
    </dsp:sp>
    <dsp:sp modelId="{F6B87D73-EEF8-4072-9255-C5485FF2C3E1}">
      <dsp:nvSpPr>
        <dsp:cNvPr id="0" name=""/>
        <dsp:cNvSpPr/>
      </dsp:nvSpPr>
      <dsp:spPr>
        <a:xfrm>
          <a:off x="693" y="3491735"/>
          <a:ext cx="1532294" cy="7064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Cómo</a:t>
          </a:r>
          <a:endParaRPr lang="es-ES" sz="3600" kern="1200" dirty="0"/>
        </a:p>
      </dsp:txBody>
      <dsp:txXfrm>
        <a:off x="35177" y="3526219"/>
        <a:ext cx="1463326" cy="637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9B49B-0F7F-4524-B515-2C51A501E110}">
      <dsp:nvSpPr>
        <dsp:cNvPr id="0" name=""/>
        <dsp:cNvSpPr/>
      </dsp:nvSpPr>
      <dsp:spPr>
        <a:xfrm>
          <a:off x="0" y="57142"/>
          <a:ext cx="4351346" cy="749358"/>
        </a:xfrm>
        <a:prstGeom prst="round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Médico, Enfermera Responsable ingreso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Médico, Enfermera Referencia C. Paliativos</a:t>
          </a:r>
          <a:endParaRPr lang="es-ES" sz="1800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36581" y="93723"/>
        <a:ext cx="4278184" cy="676196"/>
      </dsp:txXfrm>
    </dsp:sp>
    <dsp:sp modelId="{BDD53E8A-F09E-48CD-9943-734753B967C3}">
      <dsp:nvSpPr>
        <dsp:cNvPr id="0" name=""/>
        <dsp:cNvSpPr/>
      </dsp:nvSpPr>
      <dsp:spPr>
        <a:xfrm>
          <a:off x="0" y="829106"/>
          <a:ext cx="4351346" cy="749358"/>
        </a:xfrm>
        <a:prstGeom prst="round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Hospitalización</a:t>
          </a:r>
          <a:endParaRPr lang="es-ES" sz="1800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36581" y="865687"/>
        <a:ext cx="4278184" cy="676196"/>
      </dsp:txXfrm>
    </dsp:sp>
    <dsp:sp modelId="{4715B8EC-7650-4342-82AC-CF70E0B5185C}">
      <dsp:nvSpPr>
        <dsp:cNvPr id="0" name=""/>
        <dsp:cNvSpPr/>
      </dsp:nvSpPr>
      <dsp:spPr>
        <a:xfrm>
          <a:off x="0" y="1620434"/>
          <a:ext cx="4351346" cy="749358"/>
        </a:xfrm>
        <a:prstGeom prst="round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Tras identificar necesidades paliativas</a:t>
          </a:r>
          <a:endParaRPr lang="es-ES" sz="1800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36581" y="1657015"/>
        <a:ext cx="4278184" cy="676196"/>
      </dsp:txXfrm>
    </dsp:sp>
    <dsp:sp modelId="{0E12872D-2FA8-4CFC-945F-2E9E756C8CE3}">
      <dsp:nvSpPr>
        <dsp:cNvPr id="0" name=""/>
        <dsp:cNvSpPr/>
      </dsp:nvSpPr>
      <dsp:spPr>
        <a:xfrm>
          <a:off x="0" y="2429998"/>
          <a:ext cx="4351346" cy="1250074"/>
        </a:xfrm>
        <a:prstGeom prst="round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Valoración integral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Interconsulta al médico de referencia en Cuidados Paliativos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Determinar si precisa apoyo ESDCP/HADO</a:t>
          </a:r>
        </a:p>
      </dsp:txBody>
      <dsp:txXfrm>
        <a:off x="61024" y="2491022"/>
        <a:ext cx="4229298" cy="1128026"/>
      </dsp:txXfrm>
    </dsp:sp>
    <dsp:sp modelId="{5DEDC740-EFF9-4479-BBDD-963AE70F6A36}">
      <dsp:nvSpPr>
        <dsp:cNvPr id="0" name=""/>
        <dsp:cNvSpPr/>
      </dsp:nvSpPr>
      <dsp:spPr>
        <a:xfrm>
          <a:off x="0" y="3731191"/>
          <a:ext cx="4351346" cy="563581"/>
        </a:xfrm>
        <a:prstGeom prst="round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  <a:latin typeface="Calibri" pitchFamily="34" charset="0"/>
            </a:rPr>
            <a:t>Instrumento IDC-Pal/ Ficha 1 PAI CP</a:t>
          </a:r>
        </a:p>
      </dsp:txBody>
      <dsp:txXfrm>
        <a:off x="27512" y="3758703"/>
        <a:ext cx="4296322" cy="508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5B35B-0D04-4B4F-89DD-465D885A4718}">
      <dsp:nvSpPr>
        <dsp:cNvPr id="0" name=""/>
        <dsp:cNvSpPr/>
      </dsp:nvSpPr>
      <dsp:spPr>
        <a:xfrm rot="5400000">
          <a:off x="6162085" y="-2673540"/>
          <a:ext cx="576011" cy="60706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Médico AP, Enfermera AP</a:t>
          </a:r>
          <a:endParaRPr lang="es-ES" sz="1800" kern="1200" dirty="0"/>
        </a:p>
      </dsp:txBody>
      <dsp:txXfrm rot="-5400000">
        <a:off x="3414755" y="101909"/>
        <a:ext cx="6042554" cy="519773"/>
      </dsp:txXfrm>
    </dsp:sp>
    <dsp:sp modelId="{2866C66A-B81A-498D-903B-4C4B924EC92A}">
      <dsp:nvSpPr>
        <dsp:cNvPr id="0" name=""/>
        <dsp:cNvSpPr/>
      </dsp:nvSpPr>
      <dsp:spPr>
        <a:xfrm>
          <a:off x="0" y="1788"/>
          <a:ext cx="3414754" cy="7200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Quién</a:t>
          </a:r>
          <a:endParaRPr lang="es-ES" sz="3600" kern="1200" dirty="0"/>
        </a:p>
      </dsp:txBody>
      <dsp:txXfrm>
        <a:off x="35148" y="36936"/>
        <a:ext cx="3344458" cy="649718"/>
      </dsp:txXfrm>
    </dsp:sp>
    <dsp:sp modelId="{BC80F2DC-ECEC-4401-A08E-F1BD09357AED}">
      <dsp:nvSpPr>
        <dsp:cNvPr id="0" name=""/>
        <dsp:cNvSpPr/>
      </dsp:nvSpPr>
      <dsp:spPr>
        <a:xfrm rot="5400000">
          <a:off x="6162085" y="-1917525"/>
          <a:ext cx="576011" cy="60706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Desde el Centro de Salud</a:t>
          </a:r>
          <a:endParaRPr lang="es-ES" sz="1800" kern="1200" dirty="0"/>
        </a:p>
      </dsp:txBody>
      <dsp:txXfrm rot="-5400000">
        <a:off x="3414755" y="857924"/>
        <a:ext cx="6042554" cy="519773"/>
      </dsp:txXfrm>
    </dsp:sp>
    <dsp:sp modelId="{165E1C57-FE9D-4E0F-842C-01A51FEC19A3}">
      <dsp:nvSpPr>
        <dsp:cNvPr id="0" name=""/>
        <dsp:cNvSpPr/>
      </dsp:nvSpPr>
      <dsp:spPr>
        <a:xfrm>
          <a:off x="0" y="757804"/>
          <a:ext cx="3414754" cy="7200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Dónde</a:t>
          </a:r>
          <a:endParaRPr lang="es-ES" sz="3600" kern="1200" dirty="0"/>
        </a:p>
      </dsp:txBody>
      <dsp:txXfrm>
        <a:off x="35148" y="792952"/>
        <a:ext cx="3344458" cy="649718"/>
      </dsp:txXfrm>
    </dsp:sp>
    <dsp:sp modelId="{3EBC6B49-54E8-4C9F-B42D-A23F9EBD2405}">
      <dsp:nvSpPr>
        <dsp:cNvPr id="0" name=""/>
        <dsp:cNvSpPr/>
      </dsp:nvSpPr>
      <dsp:spPr>
        <a:xfrm rot="5400000">
          <a:off x="5689294" y="-1387648"/>
          <a:ext cx="894143" cy="66970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1.- Cualquier situación altamente compleja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2.- Al menos 2 elementos de complejidad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3.- Situación no compleja con necesidad de intervención puntual</a:t>
          </a:r>
          <a:endParaRPr lang="es-ES" sz="1800" kern="1200" dirty="0"/>
        </a:p>
      </dsp:txBody>
      <dsp:txXfrm rot="-5400000">
        <a:off x="2787827" y="1557467"/>
        <a:ext cx="6653430" cy="806847"/>
      </dsp:txXfrm>
    </dsp:sp>
    <dsp:sp modelId="{DF2008C7-A7A8-4D9A-A77F-4764C356C47E}">
      <dsp:nvSpPr>
        <dsp:cNvPr id="0" name=""/>
        <dsp:cNvSpPr/>
      </dsp:nvSpPr>
      <dsp:spPr>
        <a:xfrm>
          <a:off x="0" y="1600883"/>
          <a:ext cx="2787826" cy="7200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Cuándo</a:t>
          </a:r>
          <a:endParaRPr lang="es-ES" sz="3600" kern="1200" dirty="0"/>
        </a:p>
      </dsp:txBody>
      <dsp:txXfrm>
        <a:off x="35148" y="1636031"/>
        <a:ext cx="2717530" cy="649718"/>
      </dsp:txXfrm>
    </dsp:sp>
    <dsp:sp modelId="{0A4FA416-B346-48A5-9FFC-714DC869A0AA}">
      <dsp:nvSpPr>
        <dsp:cNvPr id="0" name=""/>
        <dsp:cNvSpPr/>
      </dsp:nvSpPr>
      <dsp:spPr>
        <a:xfrm rot="5400000">
          <a:off x="6162085" y="-231366"/>
          <a:ext cx="576011" cy="60706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Asesoramiento telefónico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Visitas coordinadas entre EAP Y ESDCP/HADO</a:t>
          </a:r>
          <a:endParaRPr lang="es-ES" sz="1800" kern="1200" dirty="0"/>
        </a:p>
      </dsp:txBody>
      <dsp:txXfrm rot="-5400000">
        <a:off x="3414755" y="2544083"/>
        <a:ext cx="6042554" cy="519773"/>
      </dsp:txXfrm>
    </dsp:sp>
    <dsp:sp modelId="{BA52EE84-32D5-41D1-AC0F-231792B6AF29}">
      <dsp:nvSpPr>
        <dsp:cNvPr id="0" name=""/>
        <dsp:cNvSpPr/>
      </dsp:nvSpPr>
      <dsp:spPr>
        <a:xfrm>
          <a:off x="0" y="2443963"/>
          <a:ext cx="3414754" cy="7200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Qué</a:t>
          </a:r>
          <a:endParaRPr lang="es-ES" sz="3600" kern="1200" dirty="0"/>
        </a:p>
      </dsp:txBody>
      <dsp:txXfrm>
        <a:off x="35148" y="2479111"/>
        <a:ext cx="3344458" cy="649718"/>
      </dsp:txXfrm>
    </dsp:sp>
    <dsp:sp modelId="{40E48834-EA39-4001-8A63-8A54ED104009}">
      <dsp:nvSpPr>
        <dsp:cNvPr id="0" name=""/>
        <dsp:cNvSpPr/>
      </dsp:nvSpPr>
      <dsp:spPr>
        <a:xfrm rot="5400000">
          <a:off x="6162085" y="524649"/>
          <a:ext cx="576011" cy="60706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Interconsulta telefónica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Interconsulta por correo electrónico</a:t>
          </a:r>
          <a:endParaRPr lang="es-ES" sz="1800" kern="1200" dirty="0"/>
        </a:p>
      </dsp:txBody>
      <dsp:txXfrm rot="-5400000">
        <a:off x="3414755" y="3300099"/>
        <a:ext cx="6042554" cy="519773"/>
      </dsp:txXfrm>
    </dsp:sp>
    <dsp:sp modelId="{F6B87D73-EEF8-4072-9255-C5485FF2C3E1}">
      <dsp:nvSpPr>
        <dsp:cNvPr id="0" name=""/>
        <dsp:cNvSpPr/>
      </dsp:nvSpPr>
      <dsp:spPr>
        <a:xfrm>
          <a:off x="0" y="3199978"/>
          <a:ext cx="3414754" cy="7200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Cómo</a:t>
          </a:r>
          <a:endParaRPr lang="es-ES" sz="3600" kern="1200" dirty="0"/>
        </a:p>
      </dsp:txBody>
      <dsp:txXfrm>
        <a:off x="35148" y="3235126"/>
        <a:ext cx="3344458" cy="649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5B35B-0D04-4B4F-89DD-465D885A4718}">
      <dsp:nvSpPr>
        <dsp:cNvPr id="0" name=""/>
        <dsp:cNvSpPr/>
      </dsp:nvSpPr>
      <dsp:spPr>
        <a:xfrm rot="5400000">
          <a:off x="5517903" y="-2360014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Profesionales responsables del paciente en el EAP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Profesionales ESDCP/HADO</a:t>
          </a:r>
          <a:endParaRPr lang="es-ES" sz="1500" kern="1200" dirty="0"/>
        </a:p>
      </dsp:txBody>
      <dsp:txXfrm rot="-5400000">
        <a:off x="3080813" y="106503"/>
        <a:ext cx="5447574" cy="543966"/>
      </dsp:txXfrm>
    </dsp:sp>
    <dsp:sp modelId="{2866C66A-B81A-498D-903B-4C4B924EC92A}">
      <dsp:nvSpPr>
        <dsp:cNvPr id="0" name=""/>
        <dsp:cNvSpPr/>
      </dsp:nvSpPr>
      <dsp:spPr>
        <a:xfrm>
          <a:off x="0" y="1723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Quién</a:t>
          </a:r>
          <a:endParaRPr lang="es-ES" sz="3600" kern="1200" dirty="0"/>
        </a:p>
      </dsp:txBody>
      <dsp:txXfrm>
        <a:off x="36784" y="38507"/>
        <a:ext cx="3007245" cy="679957"/>
      </dsp:txXfrm>
    </dsp:sp>
    <dsp:sp modelId="{BC80F2DC-ECEC-4401-A08E-F1BD09357AED}">
      <dsp:nvSpPr>
        <dsp:cNvPr id="0" name=""/>
        <dsp:cNvSpPr/>
      </dsp:nvSpPr>
      <dsp:spPr>
        <a:xfrm rot="5400000">
          <a:off x="5517903" y="-1568812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Domicilio del paciente</a:t>
          </a:r>
          <a:endParaRPr lang="es-ES" sz="1500" kern="1200" dirty="0"/>
        </a:p>
      </dsp:txBody>
      <dsp:txXfrm rot="-5400000">
        <a:off x="3080813" y="897705"/>
        <a:ext cx="5447574" cy="543966"/>
      </dsp:txXfrm>
    </dsp:sp>
    <dsp:sp modelId="{165E1C57-FE9D-4E0F-842C-01A51FEC19A3}">
      <dsp:nvSpPr>
        <dsp:cNvPr id="0" name=""/>
        <dsp:cNvSpPr/>
      </dsp:nvSpPr>
      <dsp:spPr>
        <a:xfrm>
          <a:off x="0" y="792925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Dónde</a:t>
          </a:r>
          <a:endParaRPr lang="es-ES" sz="3600" kern="1200" dirty="0"/>
        </a:p>
      </dsp:txBody>
      <dsp:txXfrm>
        <a:off x="36784" y="829709"/>
        <a:ext cx="3007245" cy="679957"/>
      </dsp:txXfrm>
    </dsp:sp>
    <dsp:sp modelId="{3EBC6B49-54E8-4C9F-B42D-A23F9EBD2405}">
      <dsp:nvSpPr>
        <dsp:cNvPr id="0" name=""/>
        <dsp:cNvSpPr/>
      </dsp:nvSpPr>
      <dsp:spPr>
        <a:xfrm rot="5400000">
          <a:off x="5517903" y="-777609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 las 48 h del alta si el paciente ha estado ingresado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En fecha pactada con ESDCP / HADO</a:t>
          </a:r>
          <a:endParaRPr lang="es-ES" sz="1500" kern="1200" dirty="0"/>
        </a:p>
      </dsp:txBody>
      <dsp:txXfrm rot="-5400000">
        <a:off x="3080813" y="1688908"/>
        <a:ext cx="5447574" cy="543966"/>
      </dsp:txXfrm>
    </dsp:sp>
    <dsp:sp modelId="{DF2008C7-A7A8-4D9A-A77F-4764C356C47E}">
      <dsp:nvSpPr>
        <dsp:cNvPr id="0" name=""/>
        <dsp:cNvSpPr/>
      </dsp:nvSpPr>
      <dsp:spPr>
        <a:xfrm>
          <a:off x="0" y="1584128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Cuándo</a:t>
          </a:r>
          <a:endParaRPr lang="es-ES" sz="3600" kern="1200" dirty="0"/>
        </a:p>
      </dsp:txBody>
      <dsp:txXfrm>
        <a:off x="36784" y="1620912"/>
        <a:ext cx="3007245" cy="679957"/>
      </dsp:txXfrm>
    </dsp:sp>
    <dsp:sp modelId="{65033CDF-1D12-42C1-BC8D-E726B6301C3C}">
      <dsp:nvSpPr>
        <dsp:cNvPr id="0" name=""/>
        <dsp:cNvSpPr/>
      </dsp:nvSpPr>
      <dsp:spPr>
        <a:xfrm rot="5400000">
          <a:off x="5517903" y="13592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Valoración para identificar: problemas físicos, psicológicos, espirituales de paciente y familia</a:t>
          </a:r>
          <a:endParaRPr lang="es-ES" sz="1500" kern="1200" dirty="0"/>
        </a:p>
      </dsp:txBody>
      <dsp:txXfrm rot="-5400000">
        <a:off x="3080813" y="2480110"/>
        <a:ext cx="5447574" cy="543966"/>
      </dsp:txXfrm>
    </dsp:sp>
    <dsp:sp modelId="{7637857F-5CBB-4CFF-B90F-DABB7E687D8D}">
      <dsp:nvSpPr>
        <dsp:cNvPr id="0" name=""/>
        <dsp:cNvSpPr/>
      </dsp:nvSpPr>
      <dsp:spPr>
        <a:xfrm>
          <a:off x="0" y="2375330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Qué</a:t>
          </a:r>
          <a:endParaRPr lang="es-ES" sz="3800" kern="1200" dirty="0"/>
        </a:p>
      </dsp:txBody>
      <dsp:txXfrm>
        <a:off x="36784" y="2412114"/>
        <a:ext cx="3007245" cy="679957"/>
      </dsp:txXfrm>
    </dsp:sp>
    <dsp:sp modelId="{40E48834-EA39-4001-8A63-8A54ED104009}">
      <dsp:nvSpPr>
        <dsp:cNvPr id="0" name=""/>
        <dsp:cNvSpPr/>
      </dsp:nvSpPr>
      <dsp:spPr>
        <a:xfrm rot="5400000">
          <a:off x="5517903" y="804794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Según indica el PAI CP</a:t>
          </a:r>
          <a:endParaRPr lang="es-ES" sz="1500" kern="1200" dirty="0"/>
        </a:p>
      </dsp:txBody>
      <dsp:txXfrm rot="-5400000">
        <a:off x="3080813" y="3271312"/>
        <a:ext cx="5447574" cy="543966"/>
      </dsp:txXfrm>
    </dsp:sp>
    <dsp:sp modelId="{F6B87D73-EEF8-4072-9255-C5485FF2C3E1}">
      <dsp:nvSpPr>
        <dsp:cNvPr id="0" name=""/>
        <dsp:cNvSpPr/>
      </dsp:nvSpPr>
      <dsp:spPr>
        <a:xfrm>
          <a:off x="0" y="3166532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Cómo</a:t>
          </a:r>
          <a:endParaRPr lang="es-ES" sz="3600" kern="1200" dirty="0"/>
        </a:p>
      </dsp:txBody>
      <dsp:txXfrm>
        <a:off x="36784" y="3203316"/>
        <a:ext cx="3007245" cy="6799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5B35B-0D04-4B4F-89DD-465D885A4718}">
      <dsp:nvSpPr>
        <dsp:cNvPr id="0" name=""/>
        <dsp:cNvSpPr/>
      </dsp:nvSpPr>
      <dsp:spPr>
        <a:xfrm rot="5400000">
          <a:off x="5517903" y="-2360014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Médico y Enfermera AP // Médico y Enfermera ESDCP/HADO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Trabajador social AP y/o AH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Psicólogo (si precisa según el resultado de la valoración)</a:t>
          </a:r>
          <a:endParaRPr lang="es-ES" sz="1400" kern="1200" dirty="0"/>
        </a:p>
      </dsp:txBody>
      <dsp:txXfrm rot="-5400000">
        <a:off x="3080813" y="106503"/>
        <a:ext cx="5447574" cy="543966"/>
      </dsp:txXfrm>
    </dsp:sp>
    <dsp:sp modelId="{2866C66A-B81A-498D-903B-4C4B924EC92A}">
      <dsp:nvSpPr>
        <dsp:cNvPr id="0" name=""/>
        <dsp:cNvSpPr/>
      </dsp:nvSpPr>
      <dsp:spPr>
        <a:xfrm>
          <a:off x="0" y="1723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Quién</a:t>
          </a:r>
          <a:endParaRPr lang="es-ES" sz="3600" kern="1200" dirty="0"/>
        </a:p>
      </dsp:txBody>
      <dsp:txXfrm>
        <a:off x="36784" y="38507"/>
        <a:ext cx="3007245" cy="679957"/>
      </dsp:txXfrm>
    </dsp:sp>
    <dsp:sp modelId="{BC80F2DC-ECEC-4401-A08E-F1BD09357AED}">
      <dsp:nvSpPr>
        <dsp:cNvPr id="0" name=""/>
        <dsp:cNvSpPr/>
      </dsp:nvSpPr>
      <dsp:spPr>
        <a:xfrm rot="5400000">
          <a:off x="5517903" y="-1568812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Domicilio y/o Centro de Salud</a:t>
          </a:r>
          <a:endParaRPr lang="es-ES" sz="1400" kern="1200" dirty="0"/>
        </a:p>
      </dsp:txBody>
      <dsp:txXfrm rot="-5400000">
        <a:off x="3080813" y="897705"/>
        <a:ext cx="5447574" cy="543966"/>
      </dsp:txXfrm>
    </dsp:sp>
    <dsp:sp modelId="{165E1C57-FE9D-4E0F-842C-01A51FEC19A3}">
      <dsp:nvSpPr>
        <dsp:cNvPr id="0" name=""/>
        <dsp:cNvSpPr/>
      </dsp:nvSpPr>
      <dsp:spPr>
        <a:xfrm>
          <a:off x="0" y="792925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Dónde</a:t>
          </a:r>
          <a:endParaRPr lang="es-ES" sz="3600" kern="1200" dirty="0"/>
        </a:p>
      </dsp:txBody>
      <dsp:txXfrm>
        <a:off x="36784" y="829709"/>
        <a:ext cx="3007245" cy="679957"/>
      </dsp:txXfrm>
    </dsp:sp>
    <dsp:sp modelId="{3EBC6B49-54E8-4C9F-B42D-A23F9EBD2405}">
      <dsp:nvSpPr>
        <dsp:cNvPr id="0" name=""/>
        <dsp:cNvSpPr/>
      </dsp:nvSpPr>
      <dsp:spPr>
        <a:xfrm rot="5400000">
          <a:off x="4847106" y="-1382311"/>
          <a:ext cx="734898" cy="66864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Después de la valoración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En primeras 48 h del alta o tras la atención por </a:t>
          </a:r>
          <a:r>
            <a:rPr lang="es-ES" sz="1400" kern="1200" dirty="0" err="1" smtClean="0"/>
            <a:t>Sº</a:t>
          </a:r>
          <a:r>
            <a:rPr lang="es-ES" sz="1400" kern="1200" dirty="0" smtClean="0"/>
            <a:t> Urgencias/PAC/</a:t>
          </a:r>
          <a:r>
            <a:rPr lang="es-ES" sz="1400" kern="1200" dirty="0" err="1" smtClean="0"/>
            <a:t>Emerg</a:t>
          </a:r>
          <a:r>
            <a:rPr lang="es-ES" sz="1400" kern="1200" dirty="0" smtClean="0"/>
            <a:t>. Sanitarias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Siempre que haya cambios en su estado de salud/situación </a:t>
          </a:r>
          <a:r>
            <a:rPr lang="es-ES" sz="1400" kern="1200" dirty="0" err="1" smtClean="0"/>
            <a:t>sociofamiliar</a:t>
          </a:r>
          <a:endParaRPr lang="es-ES" sz="1400" kern="1200" dirty="0"/>
        </a:p>
      </dsp:txBody>
      <dsp:txXfrm rot="-5400000">
        <a:off x="1871354" y="1629316"/>
        <a:ext cx="6650529" cy="663148"/>
      </dsp:txXfrm>
    </dsp:sp>
    <dsp:sp modelId="{DF2008C7-A7A8-4D9A-A77F-4764C356C47E}">
      <dsp:nvSpPr>
        <dsp:cNvPr id="0" name=""/>
        <dsp:cNvSpPr/>
      </dsp:nvSpPr>
      <dsp:spPr>
        <a:xfrm>
          <a:off x="0" y="1584128"/>
          <a:ext cx="187135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Cuándo</a:t>
          </a:r>
          <a:endParaRPr lang="es-ES" sz="3600" kern="1200" dirty="0"/>
        </a:p>
      </dsp:txBody>
      <dsp:txXfrm>
        <a:off x="36784" y="1620912"/>
        <a:ext cx="1797785" cy="679957"/>
      </dsp:txXfrm>
    </dsp:sp>
    <dsp:sp modelId="{65033CDF-1D12-42C1-BC8D-E726B6301C3C}">
      <dsp:nvSpPr>
        <dsp:cNvPr id="0" name=""/>
        <dsp:cNvSpPr/>
      </dsp:nvSpPr>
      <dsp:spPr>
        <a:xfrm rot="5400000">
          <a:off x="5517903" y="13592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Actuaciones a realizar para dar respuesta a las necesidades detectadas</a:t>
          </a:r>
          <a:endParaRPr lang="es-ES" sz="1400" kern="1200" dirty="0"/>
        </a:p>
      </dsp:txBody>
      <dsp:txXfrm rot="-5400000">
        <a:off x="3080813" y="2480110"/>
        <a:ext cx="5447574" cy="543966"/>
      </dsp:txXfrm>
    </dsp:sp>
    <dsp:sp modelId="{7637857F-5CBB-4CFF-B90F-DABB7E687D8D}">
      <dsp:nvSpPr>
        <dsp:cNvPr id="0" name=""/>
        <dsp:cNvSpPr/>
      </dsp:nvSpPr>
      <dsp:spPr>
        <a:xfrm>
          <a:off x="0" y="2375330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Qué</a:t>
          </a:r>
          <a:endParaRPr lang="es-ES" sz="3800" kern="1200" dirty="0"/>
        </a:p>
      </dsp:txBody>
      <dsp:txXfrm>
        <a:off x="36784" y="2412114"/>
        <a:ext cx="3007245" cy="679957"/>
      </dsp:txXfrm>
    </dsp:sp>
    <dsp:sp modelId="{40E48834-EA39-4001-8A63-8A54ED104009}">
      <dsp:nvSpPr>
        <dsp:cNvPr id="0" name=""/>
        <dsp:cNvSpPr/>
      </dsp:nvSpPr>
      <dsp:spPr>
        <a:xfrm rot="5400000">
          <a:off x="5517903" y="804794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Según indica PAI CP</a:t>
          </a:r>
          <a:endParaRPr lang="es-ES" sz="1400" kern="1200" dirty="0"/>
        </a:p>
      </dsp:txBody>
      <dsp:txXfrm rot="-5400000">
        <a:off x="3080813" y="3271312"/>
        <a:ext cx="5447574" cy="543966"/>
      </dsp:txXfrm>
    </dsp:sp>
    <dsp:sp modelId="{F6B87D73-EEF8-4072-9255-C5485FF2C3E1}">
      <dsp:nvSpPr>
        <dsp:cNvPr id="0" name=""/>
        <dsp:cNvSpPr/>
      </dsp:nvSpPr>
      <dsp:spPr>
        <a:xfrm>
          <a:off x="0" y="3166532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Cómo</a:t>
          </a:r>
          <a:endParaRPr lang="es-ES" sz="3600" kern="1200" dirty="0"/>
        </a:p>
      </dsp:txBody>
      <dsp:txXfrm>
        <a:off x="36784" y="3203316"/>
        <a:ext cx="3007245" cy="6799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5B35B-0D04-4B4F-89DD-465D885A4718}">
      <dsp:nvSpPr>
        <dsp:cNvPr id="0" name=""/>
        <dsp:cNvSpPr/>
      </dsp:nvSpPr>
      <dsp:spPr>
        <a:xfrm rot="5400000">
          <a:off x="5517903" y="-2360014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Profesionales EAP (médico, enfermera, trabajador </a:t>
          </a:r>
          <a:r>
            <a:rPr lang="es-ES" sz="1500" kern="1200" dirty="0" smtClean="0"/>
            <a:t>social)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Profesionales ESDCP / HADO</a:t>
          </a:r>
          <a:endParaRPr lang="es-ES" sz="1500" kern="1200" dirty="0"/>
        </a:p>
      </dsp:txBody>
      <dsp:txXfrm rot="-5400000">
        <a:off x="3080813" y="106503"/>
        <a:ext cx="5447574" cy="543966"/>
      </dsp:txXfrm>
    </dsp:sp>
    <dsp:sp modelId="{2866C66A-B81A-498D-903B-4C4B924EC92A}">
      <dsp:nvSpPr>
        <dsp:cNvPr id="0" name=""/>
        <dsp:cNvSpPr/>
      </dsp:nvSpPr>
      <dsp:spPr>
        <a:xfrm>
          <a:off x="0" y="1723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Quién</a:t>
          </a:r>
          <a:endParaRPr lang="es-ES" sz="3600" kern="1200" dirty="0"/>
        </a:p>
      </dsp:txBody>
      <dsp:txXfrm>
        <a:off x="36784" y="38507"/>
        <a:ext cx="3007245" cy="679957"/>
      </dsp:txXfrm>
    </dsp:sp>
    <dsp:sp modelId="{BC80F2DC-ECEC-4401-A08E-F1BD09357AED}">
      <dsp:nvSpPr>
        <dsp:cNvPr id="0" name=""/>
        <dsp:cNvSpPr/>
      </dsp:nvSpPr>
      <dsp:spPr>
        <a:xfrm rot="5400000">
          <a:off x="5517903" y="-1568812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Domicilio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Hospitalización</a:t>
          </a:r>
          <a:endParaRPr lang="es-ES" sz="1500" kern="1200" dirty="0"/>
        </a:p>
      </dsp:txBody>
      <dsp:txXfrm rot="-5400000">
        <a:off x="3080813" y="897705"/>
        <a:ext cx="5447574" cy="543966"/>
      </dsp:txXfrm>
    </dsp:sp>
    <dsp:sp modelId="{165E1C57-FE9D-4E0F-842C-01A51FEC19A3}">
      <dsp:nvSpPr>
        <dsp:cNvPr id="0" name=""/>
        <dsp:cNvSpPr/>
      </dsp:nvSpPr>
      <dsp:spPr>
        <a:xfrm>
          <a:off x="0" y="792925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Dónde</a:t>
          </a:r>
          <a:endParaRPr lang="es-ES" sz="3600" kern="1200" dirty="0"/>
        </a:p>
      </dsp:txBody>
      <dsp:txXfrm>
        <a:off x="36784" y="829709"/>
        <a:ext cx="3007245" cy="679957"/>
      </dsp:txXfrm>
    </dsp:sp>
    <dsp:sp modelId="{3EBC6B49-54E8-4C9F-B42D-A23F9EBD2405}">
      <dsp:nvSpPr>
        <dsp:cNvPr id="0" name=""/>
        <dsp:cNvSpPr/>
      </dsp:nvSpPr>
      <dsp:spPr>
        <a:xfrm rot="5400000">
          <a:off x="5517903" y="-777609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La periodicidad depende del nivel de complejidad y plan intervención</a:t>
          </a:r>
          <a:endParaRPr lang="es-ES" sz="1500" kern="1200" dirty="0"/>
        </a:p>
      </dsp:txBody>
      <dsp:txXfrm rot="-5400000">
        <a:off x="3080813" y="1688908"/>
        <a:ext cx="5447574" cy="543966"/>
      </dsp:txXfrm>
    </dsp:sp>
    <dsp:sp modelId="{DF2008C7-A7A8-4D9A-A77F-4764C356C47E}">
      <dsp:nvSpPr>
        <dsp:cNvPr id="0" name=""/>
        <dsp:cNvSpPr/>
      </dsp:nvSpPr>
      <dsp:spPr>
        <a:xfrm>
          <a:off x="0" y="1584128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Cuándo</a:t>
          </a:r>
          <a:endParaRPr lang="es-ES" sz="3600" kern="1200" dirty="0"/>
        </a:p>
      </dsp:txBody>
      <dsp:txXfrm>
        <a:off x="36784" y="1620912"/>
        <a:ext cx="3007245" cy="679957"/>
      </dsp:txXfrm>
    </dsp:sp>
    <dsp:sp modelId="{65033CDF-1D12-42C1-BC8D-E726B6301C3C}">
      <dsp:nvSpPr>
        <dsp:cNvPr id="0" name=""/>
        <dsp:cNvSpPr/>
      </dsp:nvSpPr>
      <dsp:spPr>
        <a:xfrm rot="5400000">
          <a:off x="5517903" y="13592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Actividades indicadas en el PAI CP</a:t>
          </a:r>
          <a:endParaRPr lang="es-ES" sz="1500" kern="1200" dirty="0"/>
        </a:p>
      </dsp:txBody>
      <dsp:txXfrm rot="-5400000">
        <a:off x="3080813" y="2480110"/>
        <a:ext cx="5447574" cy="543966"/>
      </dsp:txXfrm>
    </dsp:sp>
    <dsp:sp modelId="{7637857F-5CBB-4CFF-B90F-DABB7E687D8D}">
      <dsp:nvSpPr>
        <dsp:cNvPr id="0" name=""/>
        <dsp:cNvSpPr/>
      </dsp:nvSpPr>
      <dsp:spPr>
        <a:xfrm>
          <a:off x="0" y="2375330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Qué</a:t>
          </a:r>
          <a:endParaRPr lang="es-ES" sz="3800" kern="1200" dirty="0"/>
        </a:p>
      </dsp:txBody>
      <dsp:txXfrm>
        <a:off x="36784" y="2412114"/>
        <a:ext cx="3007245" cy="679957"/>
      </dsp:txXfrm>
    </dsp:sp>
    <dsp:sp modelId="{40E48834-EA39-4001-8A63-8A54ED104009}">
      <dsp:nvSpPr>
        <dsp:cNvPr id="0" name=""/>
        <dsp:cNvSpPr/>
      </dsp:nvSpPr>
      <dsp:spPr>
        <a:xfrm rot="5400000">
          <a:off x="5517903" y="804794"/>
          <a:ext cx="602820" cy="5477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Contacto telefónico con paciente-familia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Atención directa en domicilio</a:t>
          </a:r>
          <a:endParaRPr lang="es-ES" sz="1500" kern="1200" dirty="0"/>
        </a:p>
      </dsp:txBody>
      <dsp:txXfrm rot="-5400000">
        <a:off x="3080813" y="3271312"/>
        <a:ext cx="5447574" cy="543966"/>
      </dsp:txXfrm>
    </dsp:sp>
    <dsp:sp modelId="{F6B87D73-EEF8-4072-9255-C5485FF2C3E1}">
      <dsp:nvSpPr>
        <dsp:cNvPr id="0" name=""/>
        <dsp:cNvSpPr/>
      </dsp:nvSpPr>
      <dsp:spPr>
        <a:xfrm>
          <a:off x="0" y="3166532"/>
          <a:ext cx="3080813" cy="75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Cómo</a:t>
          </a:r>
          <a:endParaRPr lang="es-ES" sz="3600" kern="1200" dirty="0"/>
        </a:p>
      </dsp:txBody>
      <dsp:txXfrm>
        <a:off x="36784" y="3203316"/>
        <a:ext cx="3007245" cy="679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BFB55-5FBE-4C46-AF17-B35611FF7184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97653-E72F-466D-BB69-6D223845D3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550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="" xmlns:a16="http://schemas.microsoft.com/office/drawing/2014/main" id="{26D12A9A-CE09-431A-8312-9930C4D3F7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="" xmlns:a16="http://schemas.microsoft.com/office/drawing/2014/main" id="{A7955BE7-E5D8-4065-A6A0-142ACA3CDE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altLang="es-ES" dirty="0"/>
              <a:t>SIGNIFICADO DE LAS SIGLAS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EMS. Emergencias Sanitarias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UMES. Unidad </a:t>
            </a:r>
            <a:r>
              <a:rPr lang="es-ES" altLang="es-ES" dirty="0" err="1"/>
              <a:t>Medicalizada</a:t>
            </a:r>
            <a:r>
              <a:rPr lang="es-ES" altLang="es-ES" dirty="0"/>
              <a:t> de Emergencias Sanitarias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SVB. Soporte Vital Básico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EAP. Equipos de Atención Primaria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ESDCP. Equipo de Soporte Domiciliario de Cuidados Paliativos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HADO. Hospitalización a Domicilio.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UHCP. Unidad Hospitalaria de Cuidados Paliativos.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AECC. Asociación Española Contra el Cáncer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EAPS. Equipo de Atención Psicosocial</a:t>
            </a:r>
          </a:p>
        </p:txBody>
      </p:sp>
      <p:sp>
        <p:nvSpPr>
          <p:cNvPr id="31748" name="3 Marcador de número de diapositiva">
            <a:extLst>
              <a:ext uri="{FF2B5EF4-FFF2-40B4-BE49-F238E27FC236}">
                <a16:creationId xmlns="" xmlns:a16="http://schemas.microsoft.com/office/drawing/2014/main" id="{965FE6FF-0E90-4DF9-A7D1-014343286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49B661-D627-44CC-A3D5-DDF23964C295}" type="slidenum">
              <a:rPr lang="es-ES" altLang="es-E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s-E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="" xmlns:a16="http://schemas.microsoft.com/office/drawing/2014/main" id="{EF50D50A-59D9-45BA-BA54-7A3034BCD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="" xmlns:a16="http://schemas.microsoft.com/office/drawing/2014/main" id="{1F22CC8F-28CA-40F3-833D-32D7C20965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="" xmlns:a16="http://schemas.microsoft.com/office/drawing/2014/main" id="{7737D131-743F-4AEC-B92D-A274583D4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8A290-25DF-45C8-B331-AC9AB7B93B35}" type="slidenum">
              <a:rPr lang="es-ES" altLang="es-E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s-E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="" xmlns:a16="http://schemas.microsoft.com/office/drawing/2014/main" id="{EF50D50A-59D9-45BA-BA54-7A3034BCD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="" xmlns:a16="http://schemas.microsoft.com/office/drawing/2014/main" id="{1F22CC8F-28CA-40F3-833D-32D7C20965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="" xmlns:a16="http://schemas.microsoft.com/office/drawing/2014/main" id="{7737D131-743F-4AEC-B92D-A274583D4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8A290-25DF-45C8-B331-AC9AB7B93B35}" type="slidenum">
              <a:rPr lang="es-ES" altLang="es-E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s-E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="" xmlns:a16="http://schemas.microsoft.com/office/drawing/2014/main" id="{EF50D50A-59D9-45BA-BA54-7A3034BCD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="" xmlns:a16="http://schemas.microsoft.com/office/drawing/2014/main" id="{1F22CC8F-28CA-40F3-833D-32D7C20965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="" xmlns:a16="http://schemas.microsoft.com/office/drawing/2014/main" id="{7737D131-743F-4AEC-B92D-A274583D4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8A290-25DF-45C8-B331-AC9AB7B93B35}" type="slidenum">
              <a:rPr lang="es-ES" altLang="es-E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s-E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="" xmlns:a16="http://schemas.microsoft.com/office/drawing/2014/main" id="{EF50D50A-59D9-45BA-BA54-7A3034BCD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="" xmlns:a16="http://schemas.microsoft.com/office/drawing/2014/main" id="{1F22CC8F-28CA-40F3-833D-32D7C20965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="" xmlns:a16="http://schemas.microsoft.com/office/drawing/2014/main" id="{7737D131-743F-4AEC-B92D-A274583D4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8A290-25DF-45C8-B331-AC9AB7B93B35}" type="slidenum">
              <a:rPr lang="es-ES" altLang="es-E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s-E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="" xmlns:a16="http://schemas.microsoft.com/office/drawing/2014/main" id="{EF50D50A-59D9-45BA-BA54-7A3034BCD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="" xmlns:a16="http://schemas.microsoft.com/office/drawing/2014/main" id="{1F22CC8F-28CA-40F3-833D-32D7C20965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="" xmlns:a16="http://schemas.microsoft.com/office/drawing/2014/main" id="{7737D131-743F-4AEC-B92D-A274583D4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8A290-25DF-45C8-B331-AC9AB7B93B35}" type="slidenum">
              <a:rPr lang="es-ES" altLang="es-E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s-E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="" xmlns:a16="http://schemas.microsoft.com/office/drawing/2014/main" id="{EF50D50A-59D9-45BA-BA54-7A3034BCD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="" xmlns:a16="http://schemas.microsoft.com/office/drawing/2014/main" id="{1F22CC8F-28CA-40F3-833D-32D7C20965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="" xmlns:a16="http://schemas.microsoft.com/office/drawing/2014/main" id="{7737D131-743F-4AEC-B92D-A274583D4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8A290-25DF-45C8-B331-AC9AB7B93B35}" type="slidenum">
              <a:rPr lang="es-ES" altLang="es-E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s-E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="" xmlns:a16="http://schemas.microsoft.com/office/drawing/2014/main" id="{26D12A9A-CE09-431A-8312-9930C4D3F7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="" xmlns:a16="http://schemas.microsoft.com/office/drawing/2014/main" id="{A7955BE7-E5D8-4065-A6A0-142ACA3CDE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altLang="es-ES" dirty="0"/>
              <a:t>SIGNIFICADO DE LAS SIGLAS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EMS. Emergencias Sanitarias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UMES. Unidad </a:t>
            </a:r>
            <a:r>
              <a:rPr lang="es-ES" altLang="es-ES" dirty="0" err="1"/>
              <a:t>Medicalizada</a:t>
            </a:r>
            <a:r>
              <a:rPr lang="es-ES" altLang="es-ES" dirty="0"/>
              <a:t> de Emergencias Sanitarias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SVB. Soporte Vital Básico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EAP. Equipos de Atención Primaria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ESDCP. Equipo de Soporte Domiciliario de Cuidados Paliativos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HADO. Hospitalización a Domicilio.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UHCP. Unidad Hospitalaria de Cuidados Paliativos.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AECC. Asociación Española Contra el Cáncer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EAPS. Equipo de Atención Psicosocial</a:t>
            </a:r>
          </a:p>
        </p:txBody>
      </p:sp>
      <p:sp>
        <p:nvSpPr>
          <p:cNvPr id="31748" name="3 Marcador de número de diapositiva">
            <a:extLst>
              <a:ext uri="{FF2B5EF4-FFF2-40B4-BE49-F238E27FC236}">
                <a16:creationId xmlns="" xmlns:a16="http://schemas.microsoft.com/office/drawing/2014/main" id="{965FE6FF-0E90-4DF9-A7D1-014343286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49B661-D627-44CC-A3D5-DDF23964C295}" type="slidenum">
              <a:rPr lang="es-ES" altLang="es-E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s-E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="" xmlns:a16="http://schemas.microsoft.com/office/drawing/2014/main" id="{EF50D50A-59D9-45BA-BA54-7A3034BCD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="" xmlns:a16="http://schemas.microsoft.com/office/drawing/2014/main" id="{1F22CC8F-28CA-40F3-833D-32D7C20965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="" xmlns:a16="http://schemas.microsoft.com/office/drawing/2014/main" id="{7737D131-743F-4AEC-B92D-A274583D4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8A290-25DF-45C8-B331-AC9AB7B93B35}" type="slidenum">
              <a:rPr lang="es-ES" altLang="es-E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s-E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="" xmlns:a16="http://schemas.microsoft.com/office/drawing/2014/main" id="{EF50D50A-59D9-45BA-BA54-7A3034BCD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="" xmlns:a16="http://schemas.microsoft.com/office/drawing/2014/main" id="{1F22CC8F-28CA-40F3-833D-32D7C20965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="" xmlns:a16="http://schemas.microsoft.com/office/drawing/2014/main" id="{7737D131-743F-4AEC-B92D-A274583D4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8A290-25DF-45C8-B331-AC9AB7B93B35}" type="slidenum">
              <a:rPr lang="es-ES" altLang="es-E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s-E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="" xmlns:a16="http://schemas.microsoft.com/office/drawing/2014/main" id="{EF50D50A-59D9-45BA-BA54-7A3034BCD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="" xmlns:a16="http://schemas.microsoft.com/office/drawing/2014/main" id="{1F22CC8F-28CA-40F3-833D-32D7C20965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="" xmlns:a16="http://schemas.microsoft.com/office/drawing/2014/main" id="{7737D131-743F-4AEC-B92D-A274583D4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8A290-25DF-45C8-B331-AC9AB7B93B35}" type="slidenum">
              <a:rPr lang="es-ES" altLang="es-E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s-E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="" xmlns:a16="http://schemas.microsoft.com/office/drawing/2014/main" id="{EF50D50A-59D9-45BA-BA54-7A3034BCD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="" xmlns:a16="http://schemas.microsoft.com/office/drawing/2014/main" id="{1F22CC8F-28CA-40F3-833D-32D7C20965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="" xmlns:a16="http://schemas.microsoft.com/office/drawing/2014/main" id="{7737D131-743F-4AEC-B92D-A274583D4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8A290-25DF-45C8-B331-AC9AB7B93B35}" type="slidenum">
              <a:rPr lang="es-ES" altLang="es-E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s-E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="" xmlns:a16="http://schemas.microsoft.com/office/drawing/2014/main" id="{EF50D50A-59D9-45BA-BA54-7A3034BCD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="" xmlns:a16="http://schemas.microsoft.com/office/drawing/2014/main" id="{1F22CC8F-28CA-40F3-833D-32D7C20965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="" xmlns:a16="http://schemas.microsoft.com/office/drawing/2014/main" id="{7737D131-743F-4AEC-B92D-A274583D4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8A290-25DF-45C8-B331-AC9AB7B93B35}" type="slidenum">
              <a:rPr lang="es-ES" altLang="es-E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s-E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="" xmlns:a16="http://schemas.microsoft.com/office/drawing/2014/main" id="{EF50D50A-59D9-45BA-BA54-7A3034BCD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="" xmlns:a16="http://schemas.microsoft.com/office/drawing/2014/main" id="{1F22CC8F-28CA-40F3-833D-32D7C20965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="" xmlns:a16="http://schemas.microsoft.com/office/drawing/2014/main" id="{7737D131-743F-4AEC-B92D-A274583D4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8A290-25DF-45C8-B331-AC9AB7B93B35}" type="slidenum">
              <a:rPr lang="es-ES" altLang="es-E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s-E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98515D-A613-4362-B8FC-A2B09A0E9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90BC048-9750-41F4-939B-620B383D9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363360B-0071-453D-9F71-9360E80D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266F-D7A0-4470-AD96-71CD13AFC8A3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9A99820-40FF-480F-BA23-2B25B6FA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CBE6B35-5D7E-4983-8EA9-19FE704D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D5BB-A423-418E-9466-574B4A33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FC9410-88D2-46A2-871E-723FF0AA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655C72D-27DD-4E5D-841D-701E32CAF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527C5A7-98B0-4D3D-8A50-67BA5CC3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266F-D7A0-4470-AD96-71CD13AFC8A3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2D1BB41-FE17-442C-A6BA-284DCC4F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DEDC1F-8D4E-4E61-BA85-F5FDE4C6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D5BB-A423-418E-9466-574B4A33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97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0F409B51-E8B9-4C11-BC55-C23A0298E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1A694ED-0C78-4CB6-B200-770BD00D2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BB045BF-46E1-4C80-B3E3-B87A1604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266F-D7A0-4470-AD96-71CD13AFC8A3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EF903AE-5215-429C-860C-7B06810A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2B86F7C-1156-45FB-8F3F-0559F9F0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D5BB-A423-418E-9466-574B4A33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29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EA942C-BA07-4C67-B067-8C52190E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7C5824-F95D-4C7D-AE80-6A9093827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12530C8-7F98-4216-8CED-7D031056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266F-D7A0-4470-AD96-71CD13AFC8A3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9FC750D-FA2A-42DC-A03E-4E6602B9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2CABA94-BD81-4908-AF85-B9E36924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D5BB-A423-418E-9466-574B4A33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3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692EC3-AC58-4EA7-A58A-976DF617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E91C0E2-8173-449F-831A-401BEFC81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19B34B3-7AAE-4AA1-8579-38A93E35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266F-D7A0-4470-AD96-71CD13AFC8A3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DD4F2DA-8990-4DC0-866C-5E764C6C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CCC9079-3BB3-4874-9226-B3B03E82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D5BB-A423-418E-9466-574B4A33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26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27EE30-0D11-4535-8D7C-03989E60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0E917FE-427A-4AFC-A2B7-227DDDAB2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C7E957D-BFB8-4C36-8741-7A95A2605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3FF972D-CFB5-48A5-8BA8-FCEAAB21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266F-D7A0-4470-AD96-71CD13AFC8A3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18BB0C4-F2F5-4C63-86BF-AC4C732C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9D63EFD-64ED-489C-AD30-A4D3A917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D5BB-A423-418E-9466-574B4A33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77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D37985-D77A-4513-B972-514C20660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43E9614-365C-4BBF-BB77-2D42BE5E2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79A5A41-2538-4674-93D5-A53943A7E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2E71B49C-00DE-4A62-89D8-090FF75BB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F4C7A12-0292-43C4-9C21-90EC36EC1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978AF599-A7D5-4D44-B233-0C52A521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266F-D7A0-4470-AD96-71CD13AFC8A3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E338AA4F-AFB1-4111-9730-48680C3F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7120341-56AA-44FE-8D42-033CB436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D5BB-A423-418E-9466-574B4A33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66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381166-7B94-4FE8-B05A-6C1609FB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C079667-0348-40FB-AAE1-B76A1F31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266F-D7A0-4470-AD96-71CD13AFC8A3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EF0748F-A30F-4AA6-AD91-8D8E4EF2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AF03AC9-AAD4-4360-83D9-8AC990C9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D5BB-A423-418E-9466-574B4A33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29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DF2CEB0-AC92-4A3E-AD96-B78DE24F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266F-D7A0-4470-AD96-71CD13AFC8A3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44DAFA4-62CB-4C93-BFFF-C9E65F58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2455A09-5F36-4DE9-9A64-3B7CFCED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D5BB-A423-418E-9466-574B4A33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29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238F0C-CD44-4C8C-A12B-5C08531E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B843FA-19D9-462A-A788-E544CBAB1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DFEEA35-21D1-4AC4-B63A-E156FD9C2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A15278D-CBAF-4EF1-A504-BE93ED06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266F-D7A0-4470-AD96-71CD13AFC8A3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415C1CA-C473-418B-A553-ED7ED70C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105ED0F-B08B-4B51-A6FC-016AEC2E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D5BB-A423-418E-9466-574B4A33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78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975CDB-B05B-42EB-945C-27D670C0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00ECCAE-0054-4CFB-A1DE-5D26A5F90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3B37BFC-4F23-4404-869B-6B6C14F46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E22D7B5-62B6-48A2-AE43-3236A8A6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266F-D7A0-4470-AD96-71CD13AFC8A3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F8D0921-1CD2-4B19-A91C-D682B7AE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EBC0762-63C1-4366-9CCE-BA0EFC1E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D5BB-A423-418E-9466-574B4A33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61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1179E7A1-0472-4FD7-9B8D-8B162FF6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E317399-4147-4FA0-BC63-3C85B617C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8DD8711-87FB-47F5-973A-8F9C62BAC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7266F-D7A0-4470-AD96-71CD13AFC8A3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F3987A0-9D78-4A3E-B1B0-361F7DA06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AFF0FD4-2B47-4EA7-8417-7AACAB9C6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7D5BB-A423-418E-9466-574B4A33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69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7.xm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7.xml"/><Relationship Id="rId5" Type="http://schemas.openxmlformats.org/officeDocument/2006/relationships/image" Target="../media/image1.png"/><Relationship Id="rId10" Type="http://schemas.openxmlformats.org/officeDocument/2006/relationships/diagramData" Target="../diagrams/data7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8.xml"/><Relationship Id="rId5" Type="http://schemas.openxmlformats.org/officeDocument/2006/relationships/image" Target="../media/image1.png"/><Relationship Id="rId10" Type="http://schemas.openxmlformats.org/officeDocument/2006/relationships/diagramData" Target="../diagrams/data8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9.xm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9.xml"/><Relationship Id="rId5" Type="http://schemas.openxmlformats.org/officeDocument/2006/relationships/image" Target="../media/image1.png"/><Relationship Id="rId10" Type="http://schemas.openxmlformats.org/officeDocument/2006/relationships/diagramData" Target="../diagrams/data9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10.xml"/><Relationship Id="rId5" Type="http://schemas.openxmlformats.org/officeDocument/2006/relationships/image" Target="../media/image1.png"/><Relationship Id="rId10" Type="http://schemas.openxmlformats.org/officeDocument/2006/relationships/diagramData" Target="../diagrams/data10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11.xm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11.xml"/><Relationship Id="rId5" Type="http://schemas.openxmlformats.org/officeDocument/2006/relationships/image" Target="../media/image1.png"/><Relationship Id="rId10" Type="http://schemas.openxmlformats.org/officeDocument/2006/relationships/diagramData" Target="../diagrams/data11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diagramDrawing" Target="../diagrams/drawing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12.xm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12.xml"/><Relationship Id="rId5" Type="http://schemas.openxmlformats.org/officeDocument/2006/relationships/image" Target="../media/image1.png"/><Relationship Id="rId10" Type="http://schemas.openxmlformats.org/officeDocument/2006/relationships/diagramData" Target="../diagrams/data12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diagramDrawing" Target="../diagrams/drawing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13.xm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13.xml"/><Relationship Id="rId5" Type="http://schemas.openxmlformats.org/officeDocument/2006/relationships/image" Target="../media/image1.png"/><Relationship Id="rId10" Type="http://schemas.openxmlformats.org/officeDocument/2006/relationships/diagramData" Target="../diagrams/data13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diagramDrawing" Target="../diagrams/drawin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4.png"/><Relationship Id="rId9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1.png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4.xml"/><Relationship Id="rId5" Type="http://schemas.openxmlformats.org/officeDocument/2006/relationships/image" Target="../media/image1.png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6.xml"/><Relationship Id="rId5" Type="http://schemas.openxmlformats.org/officeDocument/2006/relationships/image" Target="../media/image1.png"/><Relationship Id="rId10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11 Rectángulo">
            <a:extLst>
              <a:ext uri="{FF2B5EF4-FFF2-40B4-BE49-F238E27FC236}">
                <a16:creationId xmlns="" xmlns:a16="http://schemas.microsoft.com/office/drawing/2014/main" id="{924CB250-CE55-41D5-8818-B9248A289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4356100"/>
            <a:ext cx="5351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alt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</a:rPr>
              <a:t> </a:t>
            </a:r>
            <a:endParaRPr lang="es-ES" alt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</a:endParaRPr>
          </a:p>
        </p:txBody>
      </p:sp>
      <p:pic>
        <p:nvPicPr>
          <p:cNvPr id="2053" name="Picture 2">
            <a:extLst>
              <a:ext uri="{FF2B5EF4-FFF2-40B4-BE49-F238E27FC236}">
                <a16:creationId xmlns="" xmlns:a16="http://schemas.microsoft.com/office/drawing/2014/main" id="{FBA91450-3192-4F18-BB00-646E21C0D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2559" r="4938" b="8766"/>
          <a:stretch/>
        </p:blipFill>
        <p:spPr bwMode="auto">
          <a:xfrm>
            <a:off x="1435032" y="67736"/>
            <a:ext cx="8826579" cy="679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6">
            <a:extLst>
              <a:ext uri="{FF2B5EF4-FFF2-40B4-BE49-F238E27FC236}">
                <a16:creationId xmlns="" xmlns:a16="http://schemas.microsoft.com/office/drawing/2014/main" id="{F4935739-0CE5-450C-BB08-0ED296D3A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2" y="4046534"/>
            <a:ext cx="7281333" cy="25545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ÁREA </a:t>
            </a:r>
            <a:r>
              <a:rPr lang="es-ES" altLang="es-E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 SALUD VALLA</a:t>
            </a:r>
            <a:r>
              <a:rPr lang="es-ES" alt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DOLID ESTE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PROTOCOLO </a:t>
            </a:r>
            <a:r>
              <a:rPr lang="es-ES" alt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 COORDINACIÓN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b="1" dirty="0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Dr. José María Pino Morales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3" descr="C:\Documents and Settings\Helder\Escritorio\Sacyl\logotipos\junta_castilla_y_leon.png">
            <a:extLst>
              <a:ext uri="{FF2B5EF4-FFF2-40B4-BE49-F238E27FC236}">
                <a16:creationId xmlns="" xmlns:a16="http://schemas.microsoft.com/office/drawing/2014/main" id="{92C3BD2A-D7C2-47C0-B0BB-D2A6CC72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62650"/>
            <a:ext cx="11985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">
            <a:extLst>
              <a:ext uri="{FF2B5EF4-FFF2-40B4-BE49-F238E27FC236}">
                <a16:creationId xmlns="" xmlns:a16="http://schemas.microsoft.com/office/drawing/2014/main" id="{70424B1D-CDE4-41DF-B0EE-F5DAB1B9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4" y="6038851"/>
            <a:ext cx="12858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49 Rectángulo">
            <a:extLst>
              <a:ext uri="{FF2B5EF4-FFF2-40B4-BE49-F238E27FC236}">
                <a16:creationId xmlns="" xmlns:a16="http://schemas.microsoft.com/office/drawing/2014/main" id="{BD34ECE8-361C-4938-A52D-BEEE8D4F1D22}"/>
              </a:ext>
            </a:extLst>
          </p:cNvPr>
          <p:cNvSpPr/>
          <p:nvPr/>
        </p:nvSpPr>
        <p:spPr>
          <a:xfrm>
            <a:off x="1671886" y="-70328"/>
            <a:ext cx="479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Protocolo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Coordinación 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="" xmlns:a16="http://schemas.microsoft.com/office/drawing/2014/main" id="{DB1A34DC-BAD0-4157-949A-79A5C548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4636" y="-1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7733279" y="329283"/>
            <a:ext cx="2809542" cy="969962"/>
            <a:chOff x="6241325" y="529369"/>
            <a:chExt cx="3781763" cy="1286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325" y="714502"/>
              <a:ext cx="1109663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501" y="529369"/>
              <a:ext cx="2414587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189" y="1182625"/>
              <a:ext cx="1828800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2616994" y="683952"/>
            <a:ext cx="4969139" cy="685560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Valoración Coordinada EAP y ESDCP/HADO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859654" y="776797"/>
            <a:ext cx="619125" cy="592715"/>
            <a:chOff x="1889482" y="2842775"/>
            <a:chExt cx="619125" cy="592715"/>
          </a:xfrm>
        </p:grpSpPr>
        <p:pic>
          <p:nvPicPr>
            <p:cNvPr id="11" name="Picture 32" descr="C:\Documents and Settings\Helder\Escritorio\bolita2.png">
              <a:extLst>
                <a:ext uri="{FF2B5EF4-FFF2-40B4-BE49-F238E27FC236}">
                  <a16:creationId xmlns="" xmlns:a16="http://schemas.microsoft.com/office/drawing/2014/main" id="{ABC7E62B-5D8C-40EC-844B-882087182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482" y="2881453"/>
              <a:ext cx="61912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CuadroTexto">
              <a:extLst>
                <a:ext uri="{FF2B5EF4-FFF2-40B4-BE49-F238E27FC236}">
                  <a16:creationId xmlns="" xmlns:a16="http://schemas.microsoft.com/office/drawing/2014/main" id="{9B724768-07F4-47E6-B6C8-4064221DFC57}"/>
                </a:ext>
              </a:extLst>
            </p:cNvPr>
            <p:cNvSpPr txBox="1"/>
            <p:nvPr/>
          </p:nvSpPr>
          <p:spPr bwMode="auto">
            <a:xfrm>
              <a:off x="1979902" y="2842775"/>
              <a:ext cx="378630" cy="553998"/>
            </a:xfrm>
            <a:prstGeom prst="rect">
              <a:avLst/>
            </a:prstGeom>
            <a:noFill/>
            <a:effectLst>
              <a:outerShdw blurRad="50800" dir="36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3000" b="1" spc="-150" dirty="0">
                  <a:solidFill>
                    <a:schemeClr val="bg1"/>
                  </a:solidFill>
                  <a:latin typeface="Helvetica" pitchFamily="34" charset="0"/>
                </a:rPr>
                <a:t>4</a:t>
              </a:r>
              <a:endParaRPr lang="es-ES" sz="3000" b="1" spc="-15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3899555520"/>
              </p:ext>
            </p:extLst>
          </p:nvPr>
        </p:nvGraphicFramePr>
        <p:xfrm>
          <a:off x="2223972" y="1938862"/>
          <a:ext cx="8557815" cy="392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5032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3" descr="C:\Documents and Settings\Helder\Escritorio\Sacyl\logotipos\junta_castilla_y_leon.png">
            <a:extLst>
              <a:ext uri="{FF2B5EF4-FFF2-40B4-BE49-F238E27FC236}">
                <a16:creationId xmlns="" xmlns:a16="http://schemas.microsoft.com/office/drawing/2014/main" id="{92C3BD2A-D7C2-47C0-B0BB-D2A6CC72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62650"/>
            <a:ext cx="11985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">
            <a:extLst>
              <a:ext uri="{FF2B5EF4-FFF2-40B4-BE49-F238E27FC236}">
                <a16:creationId xmlns="" xmlns:a16="http://schemas.microsoft.com/office/drawing/2014/main" id="{70424B1D-CDE4-41DF-B0EE-F5DAB1B9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4" y="6038851"/>
            <a:ext cx="12858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49 Rectángulo">
            <a:extLst>
              <a:ext uri="{FF2B5EF4-FFF2-40B4-BE49-F238E27FC236}">
                <a16:creationId xmlns="" xmlns:a16="http://schemas.microsoft.com/office/drawing/2014/main" id="{BD34ECE8-361C-4938-A52D-BEEE8D4F1D22}"/>
              </a:ext>
            </a:extLst>
          </p:cNvPr>
          <p:cNvSpPr/>
          <p:nvPr/>
        </p:nvSpPr>
        <p:spPr>
          <a:xfrm>
            <a:off x="1671886" y="-70328"/>
            <a:ext cx="479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Protocolo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Coordinación 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="" xmlns:a16="http://schemas.microsoft.com/office/drawing/2014/main" id="{DB1A34DC-BAD0-4157-949A-79A5C548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4636" y="-1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7259127" y="329283"/>
            <a:ext cx="2809542" cy="969962"/>
            <a:chOff x="6241325" y="529369"/>
            <a:chExt cx="3781763" cy="1286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325" y="714502"/>
              <a:ext cx="1109663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501" y="529369"/>
              <a:ext cx="2414587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189" y="1182625"/>
              <a:ext cx="1828800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1871973" y="697953"/>
            <a:ext cx="647871" cy="590262"/>
            <a:chOff x="1871973" y="393141"/>
            <a:chExt cx="647871" cy="590262"/>
          </a:xfrm>
        </p:grpSpPr>
        <p:pic>
          <p:nvPicPr>
            <p:cNvPr id="10" name="Picture 34" descr="C:\Documents and Settings\Helder\Escritorio\bolita4.png">
              <a:extLst>
                <a:ext uri="{FF2B5EF4-FFF2-40B4-BE49-F238E27FC236}">
                  <a16:creationId xmlns="" xmlns:a16="http://schemas.microsoft.com/office/drawing/2014/main" id="{A80ABBB5-9E68-4081-8ED6-23F8CAF7D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973" y="404106"/>
              <a:ext cx="647871" cy="57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8 CuadroTexto">
              <a:extLst>
                <a:ext uri="{FF2B5EF4-FFF2-40B4-BE49-F238E27FC236}">
                  <a16:creationId xmlns="" xmlns:a16="http://schemas.microsoft.com/office/drawing/2014/main" id="{3BD0B81C-A771-4FE4-8359-2B191AF0B9B0}"/>
                </a:ext>
              </a:extLst>
            </p:cNvPr>
            <p:cNvSpPr txBox="1"/>
            <p:nvPr/>
          </p:nvSpPr>
          <p:spPr bwMode="auto">
            <a:xfrm>
              <a:off x="1962056" y="393141"/>
              <a:ext cx="378630" cy="553998"/>
            </a:xfrm>
            <a:prstGeom prst="rect">
              <a:avLst/>
            </a:prstGeom>
            <a:noFill/>
            <a:effectLst>
              <a:outerShdw blurRad="50800" dir="36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3000" b="1" spc="-150" dirty="0" smtClean="0">
                  <a:solidFill>
                    <a:schemeClr val="bg1"/>
                  </a:solidFill>
                  <a:latin typeface="Helvetica" pitchFamily="34" charset="0"/>
                </a:rPr>
                <a:t>5</a:t>
              </a:r>
              <a:endParaRPr lang="es-ES" sz="3000" b="1" spc="-15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sp>
        <p:nvSpPr>
          <p:cNvPr id="13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2616994" y="683952"/>
            <a:ext cx="4463007" cy="685560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Plan de intervención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4078457993"/>
              </p:ext>
            </p:extLst>
          </p:nvPr>
        </p:nvGraphicFramePr>
        <p:xfrm>
          <a:off x="2223972" y="1938862"/>
          <a:ext cx="8557815" cy="392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1568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3" descr="C:\Documents and Settings\Helder\Escritorio\Sacyl\logotipos\junta_castilla_y_leon.png">
            <a:extLst>
              <a:ext uri="{FF2B5EF4-FFF2-40B4-BE49-F238E27FC236}">
                <a16:creationId xmlns="" xmlns:a16="http://schemas.microsoft.com/office/drawing/2014/main" id="{92C3BD2A-D7C2-47C0-B0BB-D2A6CC72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62650"/>
            <a:ext cx="11985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">
            <a:extLst>
              <a:ext uri="{FF2B5EF4-FFF2-40B4-BE49-F238E27FC236}">
                <a16:creationId xmlns="" xmlns:a16="http://schemas.microsoft.com/office/drawing/2014/main" id="{70424B1D-CDE4-41DF-B0EE-F5DAB1B9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4" y="6038851"/>
            <a:ext cx="12858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49 Rectángulo">
            <a:extLst>
              <a:ext uri="{FF2B5EF4-FFF2-40B4-BE49-F238E27FC236}">
                <a16:creationId xmlns="" xmlns:a16="http://schemas.microsoft.com/office/drawing/2014/main" id="{BD34ECE8-361C-4938-A52D-BEEE8D4F1D22}"/>
              </a:ext>
            </a:extLst>
          </p:cNvPr>
          <p:cNvSpPr/>
          <p:nvPr/>
        </p:nvSpPr>
        <p:spPr>
          <a:xfrm>
            <a:off x="1671886" y="-70328"/>
            <a:ext cx="479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Protocolo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Coordinación 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="" xmlns:a16="http://schemas.microsoft.com/office/drawing/2014/main" id="{DB1A34DC-BAD0-4157-949A-79A5C548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4636" y="-1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7259127" y="329283"/>
            <a:ext cx="2809542" cy="969962"/>
            <a:chOff x="6241325" y="529369"/>
            <a:chExt cx="3781763" cy="1286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325" y="714502"/>
              <a:ext cx="1109663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501" y="529369"/>
              <a:ext cx="2414587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189" y="1182625"/>
              <a:ext cx="1828800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2616994" y="683952"/>
            <a:ext cx="4463007" cy="685560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Seguimiento y reevaluación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859654" y="776797"/>
            <a:ext cx="619125" cy="592715"/>
            <a:chOff x="1889482" y="2842775"/>
            <a:chExt cx="619125" cy="592715"/>
          </a:xfrm>
        </p:grpSpPr>
        <p:pic>
          <p:nvPicPr>
            <p:cNvPr id="11" name="Picture 32" descr="C:\Documents and Settings\Helder\Escritorio\bolita2.png">
              <a:extLst>
                <a:ext uri="{FF2B5EF4-FFF2-40B4-BE49-F238E27FC236}">
                  <a16:creationId xmlns="" xmlns:a16="http://schemas.microsoft.com/office/drawing/2014/main" id="{ABC7E62B-5D8C-40EC-844B-882087182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482" y="2881453"/>
              <a:ext cx="61912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CuadroTexto">
              <a:extLst>
                <a:ext uri="{FF2B5EF4-FFF2-40B4-BE49-F238E27FC236}">
                  <a16:creationId xmlns="" xmlns:a16="http://schemas.microsoft.com/office/drawing/2014/main" id="{9B724768-07F4-47E6-B6C8-4064221DFC57}"/>
                </a:ext>
              </a:extLst>
            </p:cNvPr>
            <p:cNvSpPr txBox="1"/>
            <p:nvPr/>
          </p:nvSpPr>
          <p:spPr bwMode="auto">
            <a:xfrm>
              <a:off x="1979902" y="2842775"/>
              <a:ext cx="378630" cy="553998"/>
            </a:xfrm>
            <a:prstGeom prst="rect">
              <a:avLst/>
            </a:prstGeom>
            <a:noFill/>
            <a:effectLst>
              <a:outerShdw blurRad="50800" dir="36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3000" b="1" spc="-150" dirty="0">
                  <a:solidFill>
                    <a:schemeClr val="bg1"/>
                  </a:solidFill>
                  <a:latin typeface="Helvetica" pitchFamily="34" charset="0"/>
                </a:rPr>
                <a:t>6</a:t>
              </a:r>
              <a:endParaRPr lang="es-ES" sz="3000" b="1" spc="-15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886340121"/>
              </p:ext>
            </p:extLst>
          </p:nvPr>
        </p:nvGraphicFramePr>
        <p:xfrm>
          <a:off x="2223972" y="1938862"/>
          <a:ext cx="8557815" cy="392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5032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3" descr="C:\Documents and Settings\Helder\Escritorio\Sacyl\logotipos\junta_castilla_y_leon.png">
            <a:extLst>
              <a:ext uri="{FF2B5EF4-FFF2-40B4-BE49-F238E27FC236}">
                <a16:creationId xmlns="" xmlns:a16="http://schemas.microsoft.com/office/drawing/2014/main" id="{92C3BD2A-D7C2-47C0-B0BB-D2A6CC72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62650"/>
            <a:ext cx="11985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">
            <a:extLst>
              <a:ext uri="{FF2B5EF4-FFF2-40B4-BE49-F238E27FC236}">
                <a16:creationId xmlns="" xmlns:a16="http://schemas.microsoft.com/office/drawing/2014/main" id="{70424B1D-CDE4-41DF-B0EE-F5DAB1B9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4" y="6038851"/>
            <a:ext cx="12858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49 Rectángulo">
            <a:extLst>
              <a:ext uri="{FF2B5EF4-FFF2-40B4-BE49-F238E27FC236}">
                <a16:creationId xmlns="" xmlns:a16="http://schemas.microsoft.com/office/drawing/2014/main" id="{BD34ECE8-361C-4938-A52D-BEEE8D4F1D22}"/>
              </a:ext>
            </a:extLst>
          </p:cNvPr>
          <p:cNvSpPr/>
          <p:nvPr/>
        </p:nvSpPr>
        <p:spPr>
          <a:xfrm>
            <a:off x="1671886" y="-70328"/>
            <a:ext cx="479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Protocolo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Coordinación 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="" xmlns:a16="http://schemas.microsoft.com/office/drawing/2014/main" id="{DB1A34DC-BAD0-4157-949A-79A5C548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4636" y="-1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7259127" y="329283"/>
            <a:ext cx="2809542" cy="969962"/>
            <a:chOff x="6241325" y="529369"/>
            <a:chExt cx="3781763" cy="1286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325" y="714502"/>
              <a:ext cx="1109663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501" y="529369"/>
              <a:ext cx="2414587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189" y="1182625"/>
              <a:ext cx="1828800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1871973" y="655618"/>
            <a:ext cx="647871" cy="632597"/>
            <a:chOff x="1871973" y="350806"/>
            <a:chExt cx="647871" cy="632597"/>
          </a:xfrm>
        </p:grpSpPr>
        <p:pic>
          <p:nvPicPr>
            <p:cNvPr id="10" name="Picture 34" descr="C:\Documents and Settings\Helder\Escritorio\bolita4.png">
              <a:extLst>
                <a:ext uri="{FF2B5EF4-FFF2-40B4-BE49-F238E27FC236}">
                  <a16:creationId xmlns="" xmlns:a16="http://schemas.microsoft.com/office/drawing/2014/main" id="{A80ABBB5-9E68-4081-8ED6-23F8CAF7D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973" y="404106"/>
              <a:ext cx="647871" cy="57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8 CuadroTexto">
              <a:extLst>
                <a:ext uri="{FF2B5EF4-FFF2-40B4-BE49-F238E27FC236}">
                  <a16:creationId xmlns="" xmlns:a16="http://schemas.microsoft.com/office/drawing/2014/main" id="{3BD0B81C-A771-4FE4-8359-2B191AF0B9B0}"/>
                </a:ext>
              </a:extLst>
            </p:cNvPr>
            <p:cNvSpPr txBox="1"/>
            <p:nvPr/>
          </p:nvSpPr>
          <p:spPr bwMode="auto">
            <a:xfrm>
              <a:off x="1987457" y="350806"/>
              <a:ext cx="378630" cy="553998"/>
            </a:xfrm>
            <a:prstGeom prst="rect">
              <a:avLst/>
            </a:prstGeom>
            <a:noFill/>
            <a:effectLst>
              <a:outerShdw blurRad="50800" dir="36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3000" b="1" spc="-150" dirty="0">
                  <a:solidFill>
                    <a:schemeClr val="bg1"/>
                  </a:solidFill>
                  <a:latin typeface="Helvetica" pitchFamily="34" charset="0"/>
                </a:rPr>
                <a:t>7</a:t>
              </a:r>
              <a:endParaRPr lang="es-ES" sz="3000" b="1" spc="-15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sp>
        <p:nvSpPr>
          <p:cNvPr id="13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2616994" y="683952"/>
            <a:ext cx="4463007" cy="685560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Atención a la crisis de necesidad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31481847"/>
              </p:ext>
            </p:extLst>
          </p:nvPr>
        </p:nvGraphicFramePr>
        <p:xfrm>
          <a:off x="3066736" y="1720851"/>
          <a:ext cx="7001933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1568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3" descr="C:\Documents and Settings\Helder\Escritorio\Sacyl\logotipos\junta_castilla_y_leon.png">
            <a:extLst>
              <a:ext uri="{FF2B5EF4-FFF2-40B4-BE49-F238E27FC236}">
                <a16:creationId xmlns="" xmlns:a16="http://schemas.microsoft.com/office/drawing/2014/main" id="{92C3BD2A-D7C2-47C0-B0BB-D2A6CC72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62650"/>
            <a:ext cx="11985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">
            <a:extLst>
              <a:ext uri="{FF2B5EF4-FFF2-40B4-BE49-F238E27FC236}">
                <a16:creationId xmlns="" xmlns:a16="http://schemas.microsoft.com/office/drawing/2014/main" id="{70424B1D-CDE4-41DF-B0EE-F5DAB1B9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4" y="6038851"/>
            <a:ext cx="12858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49 Rectángulo">
            <a:extLst>
              <a:ext uri="{FF2B5EF4-FFF2-40B4-BE49-F238E27FC236}">
                <a16:creationId xmlns="" xmlns:a16="http://schemas.microsoft.com/office/drawing/2014/main" id="{BD34ECE8-361C-4938-A52D-BEEE8D4F1D22}"/>
              </a:ext>
            </a:extLst>
          </p:cNvPr>
          <p:cNvSpPr/>
          <p:nvPr/>
        </p:nvSpPr>
        <p:spPr>
          <a:xfrm>
            <a:off x="1671886" y="-70328"/>
            <a:ext cx="479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Protocolo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Coordinación 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="" xmlns:a16="http://schemas.microsoft.com/office/drawing/2014/main" id="{DB1A34DC-BAD0-4157-949A-79A5C548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4636" y="-1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7259127" y="329283"/>
            <a:ext cx="2809542" cy="969962"/>
            <a:chOff x="6241325" y="529369"/>
            <a:chExt cx="3781763" cy="1286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325" y="714502"/>
              <a:ext cx="1109663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501" y="529369"/>
              <a:ext cx="2414587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189" y="1182625"/>
              <a:ext cx="1828800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2616994" y="683952"/>
            <a:ext cx="4463007" cy="685560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Paciente ingresado. Continuidad al alta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859654" y="776797"/>
            <a:ext cx="619125" cy="592715"/>
            <a:chOff x="1889482" y="2842775"/>
            <a:chExt cx="619125" cy="592715"/>
          </a:xfrm>
        </p:grpSpPr>
        <p:pic>
          <p:nvPicPr>
            <p:cNvPr id="11" name="Picture 32" descr="C:\Documents and Settings\Helder\Escritorio\bolita2.png">
              <a:extLst>
                <a:ext uri="{FF2B5EF4-FFF2-40B4-BE49-F238E27FC236}">
                  <a16:creationId xmlns="" xmlns:a16="http://schemas.microsoft.com/office/drawing/2014/main" id="{ABC7E62B-5D8C-40EC-844B-882087182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482" y="2881453"/>
              <a:ext cx="61912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CuadroTexto">
              <a:extLst>
                <a:ext uri="{FF2B5EF4-FFF2-40B4-BE49-F238E27FC236}">
                  <a16:creationId xmlns="" xmlns:a16="http://schemas.microsoft.com/office/drawing/2014/main" id="{9B724768-07F4-47E6-B6C8-4064221DFC57}"/>
                </a:ext>
              </a:extLst>
            </p:cNvPr>
            <p:cNvSpPr txBox="1"/>
            <p:nvPr/>
          </p:nvSpPr>
          <p:spPr bwMode="auto">
            <a:xfrm>
              <a:off x="1979902" y="2842775"/>
              <a:ext cx="378630" cy="553998"/>
            </a:xfrm>
            <a:prstGeom prst="rect">
              <a:avLst/>
            </a:prstGeom>
            <a:noFill/>
            <a:effectLst>
              <a:outerShdw blurRad="50800" dir="36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3000" b="1" spc="-150" dirty="0">
                  <a:solidFill>
                    <a:schemeClr val="bg1"/>
                  </a:solidFill>
                  <a:latin typeface="Helvetica" pitchFamily="34" charset="0"/>
                </a:rPr>
                <a:t>8</a:t>
              </a:r>
              <a:endParaRPr lang="es-ES" sz="3000" b="1" spc="-15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3653517936"/>
              </p:ext>
            </p:extLst>
          </p:nvPr>
        </p:nvGraphicFramePr>
        <p:xfrm>
          <a:off x="2223972" y="1938862"/>
          <a:ext cx="8557815" cy="392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5032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3" descr="C:\Documents and Settings\Helder\Escritorio\Sacyl\logotipos\junta_castilla_y_leon.png">
            <a:extLst>
              <a:ext uri="{FF2B5EF4-FFF2-40B4-BE49-F238E27FC236}">
                <a16:creationId xmlns="" xmlns:a16="http://schemas.microsoft.com/office/drawing/2014/main" id="{92C3BD2A-D7C2-47C0-B0BB-D2A6CC72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62650"/>
            <a:ext cx="11985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">
            <a:extLst>
              <a:ext uri="{FF2B5EF4-FFF2-40B4-BE49-F238E27FC236}">
                <a16:creationId xmlns="" xmlns:a16="http://schemas.microsoft.com/office/drawing/2014/main" id="{70424B1D-CDE4-41DF-B0EE-F5DAB1B9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4" y="6038851"/>
            <a:ext cx="12858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49 Rectángulo">
            <a:extLst>
              <a:ext uri="{FF2B5EF4-FFF2-40B4-BE49-F238E27FC236}">
                <a16:creationId xmlns="" xmlns:a16="http://schemas.microsoft.com/office/drawing/2014/main" id="{BD34ECE8-361C-4938-A52D-BEEE8D4F1D22}"/>
              </a:ext>
            </a:extLst>
          </p:cNvPr>
          <p:cNvSpPr/>
          <p:nvPr/>
        </p:nvSpPr>
        <p:spPr>
          <a:xfrm>
            <a:off x="1671886" y="-70328"/>
            <a:ext cx="479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Protocolo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Coordinación 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="" xmlns:a16="http://schemas.microsoft.com/office/drawing/2014/main" id="{DB1A34DC-BAD0-4157-949A-79A5C548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4636" y="-1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7259127" y="329283"/>
            <a:ext cx="2809542" cy="969962"/>
            <a:chOff x="6241325" y="529369"/>
            <a:chExt cx="3781763" cy="1286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325" y="714502"/>
              <a:ext cx="1109663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501" y="529369"/>
              <a:ext cx="2414587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189" y="1182625"/>
              <a:ext cx="1828800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1871973" y="655618"/>
            <a:ext cx="647871" cy="632597"/>
            <a:chOff x="1871973" y="350806"/>
            <a:chExt cx="647871" cy="632597"/>
          </a:xfrm>
        </p:grpSpPr>
        <p:pic>
          <p:nvPicPr>
            <p:cNvPr id="10" name="Picture 34" descr="C:\Documents and Settings\Helder\Escritorio\bolita4.png">
              <a:extLst>
                <a:ext uri="{FF2B5EF4-FFF2-40B4-BE49-F238E27FC236}">
                  <a16:creationId xmlns="" xmlns:a16="http://schemas.microsoft.com/office/drawing/2014/main" id="{A80ABBB5-9E68-4081-8ED6-23F8CAF7D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973" y="404106"/>
              <a:ext cx="647871" cy="57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8 CuadroTexto">
              <a:extLst>
                <a:ext uri="{FF2B5EF4-FFF2-40B4-BE49-F238E27FC236}">
                  <a16:creationId xmlns="" xmlns:a16="http://schemas.microsoft.com/office/drawing/2014/main" id="{3BD0B81C-A771-4FE4-8359-2B191AF0B9B0}"/>
                </a:ext>
              </a:extLst>
            </p:cNvPr>
            <p:cNvSpPr txBox="1"/>
            <p:nvPr/>
          </p:nvSpPr>
          <p:spPr bwMode="auto">
            <a:xfrm>
              <a:off x="1987457" y="350806"/>
              <a:ext cx="378630" cy="553998"/>
            </a:xfrm>
            <a:prstGeom prst="rect">
              <a:avLst/>
            </a:prstGeom>
            <a:noFill/>
            <a:effectLst>
              <a:outerShdw blurRad="50800" dir="36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3000" b="1" spc="-150" dirty="0">
                  <a:solidFill>
                    <a:schemeClr val="bg1"/>
                  </a:solidFill>
                  <a:latin typeface="Helvetica" pitchFamily="34" charset="0"/>
                </a:rPr>
                <a:t>9</a:t>
              </a:r>
              <a:endParaRPr lang="es-ES" sz="3000" b="1" spc="-15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sp>
        <p:nvSpPr>
          <p:cNvPr id="13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2616994" y="683952"/>
            <a:ext cx="4463007" cy="685560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Identificación precoz y atención en los últimos días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669599317"/>
              </p:ext>
            </p:extLst>
          </p:nvPr>
        </p:nvGraphicFramePr>
        <p:xfrm>
          <a:off x="2223972" y="1938862"/>
          <a:ext cx="8557815" cy="392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1568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3" descr="C:\Documents and Settings\Helder\Escritorio\Sacyl\logotipos\junta_castilla_y_leon.png">
            <a:extLst>
              <a:ext uri="{FF2B5EF4-FFF2-40B4-BE49-F238E27FC236}">
                <a16:creationId xmlns="" xmlns:a16="http://schemas.microsoft.com/office/drawing/2014/main" id="{92C3BD2A-D7C2-47C0-B0BB-D2A6CC72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62650"/>
            <a:ext cx="11985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">
            <a:extLst>
              <a:ext uri="{FF2B5EF4-FFF2-40B4-BE49-F238E27FC236}">
                <a16:creationId xmlns="" xmlns:a16="http://schemas.microsoft.com/office/drawing/2014/main" id="{70424B1D-CDE4-41DF-B0EE-F5DAB1B9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4" y="6038851"/>
            <a:ext cx="12858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49 Rectángulo">
            <a:extLst>
              <a:ext uri="{FF2B5EF4-FFF2-40B4-BE49-F238E27FC236}">
                <a16:creationId xmlns="" xmlns:a16="http://schemas.microsoft.com/office/drawing/2014/main" id="{BD34ECE8-361C-4938-A52D-BEEE8D4F1D22}"/>
              </a:ext>
            </a:extLst>
          </p:cNvPr>
          <p:cNvSpPr/>
          <p:nvPr/>
        </p:nvSpPr>
        <p:spPr>
          <a:xfrm>
            <a:off x="1671886" y="-70328"/>
            <a:ext cx="479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Protocolo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Coordinación 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="" xmlns:a16="http://schemas.microsoft.com/office/drawing/2014/main" id="{DB1A34DC-BAD0-4157-949A-79A5C548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4636" y="-1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7259127" y="329283"/>
            <a:ext cx="2809542" cy="969962"/>
            <a:chOff x="6241325" y="529369"/>
            <a:chExt cx="3781763" cy="1286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325" y="714502"/>
              <a:ext cx="1109663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501" y="529369"/>
              <a:ext cx="2414587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189" y="1182625"/>
              <a:ext cx="1828800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2616994" y="683952"/>
            <a:ext cx="4642133" cy="685560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Cierre del Proceso «Cuidados Paliativos»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859654" y="776797"/>
            <a:ext cx="619125" cy="592715"/>
            <a:chOff x="1889482" y="2842775"/>
            <a:chExt cx="619125" cy="592715"/>
          </a:xfrm>
        </p:grpSpPr>
        <p:pic>
          <p:nvPicPr>
            <p:cNvPr id="11" name="Picture 32" descr="C:\Documents and Settings\Helder\Escritorio\bolita2.png">
              <a:extLst>
                <a:ext uri="{FF2B5EF4-FFF2-40B4-BE49-F238E27FC236}">
                  <a16:creationId xmlns="" xmlns:a16="http://schemas.microsoft.com/office/drawing/2014/main" id="{ABC7E62B-5D8C-40EC-844B-882087182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482" y="2881453"/>
              <a:ext cx="61912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CuadroTexto">
              <a:extLst>
                <a:ext uri="{FF2B5EF4-FFF2-40B4-BE49-F238E27FC236}">
                  <a16:creationId xmlns="" xmlns:a16="http://schemas.microsoft.com/office/drawing/2014/main" id="{9B724768-07F4-47E6-B6C8-4064221DFC57}"/>
                </a:ext>
              </a:extLst>
            </p:cNvPr>
            <p:cNvSpPr txBox="1"/>
            <p:nvPr/>
          </p:nvSpPr>
          <p:spPr bwMode="auto">
            <a:xfrm>
              <a:off x="1903699" y="2842775"/>
              <a:ext cx="572593" cy="553998"/>
            </a:xfrm>
            <a:prstGeom prst="rect">
              <a:avLst/>
            </a:prstGeom>
            <a:noFill/>
            <a:effectLst>
              <a:outerShdw blurRad="50800" dir="36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3000" b="1" spc="-150" dirty="0" smtClean="0">
                  <a:solidFill>
                    <a:schemeClr val="bg1"/>
                  </a:solidFill>
                  <a:latin typeface="Helvetica" pitchFamily="34" charset="0"/>
                </a:rPr>
                <a:t>10</a:t>
              </a:r>
              <a:endParaRPr lang="es-ES" sz="3000" b="1" spc="-15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363958763"/>
              </p:ext>
            </p:extLst>
          </p:nvPr>
        </p:nvGraphicFramePr>
        <p:xfrm>
          <a:off x="2223972" y="1938862"/>
          <a:ext cx="8557815" cy="392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5032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11 Rectángulo">
            <a:extLst>
              <a:ext uri="{FF2B5EF4-FFF2-40B4-BE49-F238E27FC236}">
                <a16:creationId xmlns="" xmlns:a16="http://schemas.microsoft.com/office/drawing/2014/main" id="{924CB250-CE55-41D5-8818-B9248A289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4356100"/>
            <a:ext cx="5351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alt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</a:rPr>
              <a:t> </a:t>
            </a:r>
            <a:endParaRPr lang="es-ES" alt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</a:endParaRPr>
          </a:p>
        </p:txBody>
      </p:sp>
      <p:pic>
        <p:nvPicPr>
          <p:cNvPr id="2053" name="Picture 2">
            <a:extLst>
              <a:ext uri="{FF2B5EF4-FFF2-40B4-BE49-F238E27FC236}">
                <a16:creationId xmlns="" xmlns:a16="http://schemas.microsoft.com/office/drawing/2014/main" id="{FBA91450-3192-4F18-BB00-646E21C0D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2559" r="4938" b="8766"/>
          <a:stretch/>
        </p:blipFill>
        <p:spPr bwMode="auto">
          <a:xfrm>
            <a:off x="1435032" y="67736"/>
            <a:ext cx="8826579" cy="679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6">
            <a:extLst>
              <a:ext uri="{FF2B5EF4-FFF2-40B4-BE49-F238E27FC236}">
                <a16:creationId xmlns="" xmlns:a16="http://schemas.microsoft.com/office/drawing/2014/main" id="{F4935739-0CE5-450C-BB08-0ED296D3A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2" y="4046534"/>
            <a:ext cx="7281333" cy="25545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ÁREA </a:t>
            </a:r>
            <a:r>
              <a:rPr lang="es-ES" altLang="es-E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 SALUD VALLA</a:t>
            </a:r>
            <a:r>
              <a:rPr lang="es-ES" alt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DOLID ESTE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PROTOCOLO </a:t>
            </a:r>
            <a:r>
              <a:rPr lang="es-ES" alt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 COORDINACIÓN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b="1" dirty="0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Dr. José María Pino Morales </a:t>
            </a:r>
          </a:p>
        </p:txBody>
      </p:sp>
    </p:spTree>
    <p:extLst>
      <p:ext uri="{BB962C8B-B14F-4D97-AF65-F5344CB8AC3E}">
        <p14:creationId xmlns:p14="http://schemas.microsoft.com/office/powerpoint/2010/main" val="32763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11 Rectángulo">
            <a:extLst>
              <a:ext uri="{FF2B5EF4-FFF2-40B4-BE49-F238E27FC236}">
                <a16:creationId xmlns="" xmlns:a16="http://schemas.microsoft.com/office/drawing/2014/main" id="{924CB250-CE55-41D5-8818-B9248A289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4356100"/>
            <a:ext cx="5351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alt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</a:rPr>
              <a:t> </a:t>
            </a:r>
            <a:endParaRPr lang="es-ES" alt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t="9055" r="30608" b="5885"/>
          <a:stretch/>
        </p:blipFill>
        <p:spPr bwMode="auto">
          <a:xfrm>
            <a:off x="3478412" y="191642"/>
            <a:ext cx="6995649" cy="6268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13D04765-931F-4CC5-B45A-4B2E0CF08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7545" y="-47367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8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 descr="C:\Documents and Settings\Helder\Escritorio\Sacyl\logotipos\junta_castilla_y_leon.png">
            <a:extLst>
              <a:ext uri="{FF2B5EF4-FFF2-40B4-BE49-F238E27FC236}">
                <a16:creationId xmlns="" xmlns:a16="http://schemas.microsoft.com/office/drawing/2014/main" id="{B80246F8-C51C-4984-814E-CD2756E2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4" y="6045198"/>
            <a:ext cx="10826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4563534" y="742362"/>
            <a:ext cx="4269158" cy="607584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Base del Protocolo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pic>
        <p:nvPicPr>
          <p:cNvPr id="10275" name="Picture 8">
            <a:extLst>
              <a:ext uri="{FF2B5EF4-FFF2-40B4-BE49-F238E27FC236}">
                <a16:creationId xmlns="" xmlns:a16="http://schemas.microsoft.com/office/drawing/2014/main" id="{A275D53F-9763-41BB-B02A-424F5A2C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935" y="6122989"/>
            <a:ext cx="11858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="" xmlns:a16="http://schemas.microsoft.com/office/drawing/2014/main" id="{13D04765-931F-4CC5-B45A-4B2E0CF08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7545" y="-47367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68" y="255365"/>
            <a:ext cx="28098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49 Rectángulo">
            <a:extLst>
              <a:ext uri="{FF2B5EF4-FFF2-40B4-BE49-F238E27FC236}">
                <a16:creationId xmlns="" xmlns:a16="http://schemas.microsoft.com/office/drawing/2014/main" id="{BD34ECE8-361C-4938-A52D-BEEE8D4F1D22}"/>
              </a:ext>
            </a:extLst>
          </p:cNvPr>
          <p:cNvSpPr/>
          <p:nvPr/>
        </p:nvSpPr>
        <p:spPr>
          <a:xfrm>
            <a:off x="1671886" y="-70328"/>
            <a:ext cx="42198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CUIDADOS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PALIATIVOS</a:t>
            </a:r>
          </a:p>
          <a:p>
            <a:pPr>
              <a:defRPr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Protocolo de Coordinación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t="11880" r="17670" b="6791"/>
          <a:stretch/>
        </p:blipFill>
        <p:spPr bwMode="auto">
          <a:xfrm>
            <a:off x="2972124" y="1349946"/>
            <a:ext cx="7522081" cy="53674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5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6" name="74 Grupo">
            <a:extLst>
              <a:ext uri="{FF2B5EF4-FFF2-40B4-BE49-F238E27FC236}">
                <a16:creationId xmlns="" xmlns:a16="http://schemas.microsoft.com/office/drawing/2014/main" id="{4312AEF6-9062-4FF8-9CBE-5FDDD1C35EF7}"/>
              </a:ext>
            </a:extLst>
          </p:cNvPr>
          <p:cNvGrpSpPr>
            <a:grpSpLocks/>
          </p:cNvGrpSpPr>
          <p:nvPr/>
        </p:nvGrpSpPr>
        <p:grpSpPr bwMode="auto">
          <a:xfrm>
            <a:off x="1800782" y="5145227"/>
            <a:ext cx="5160963" cy="696912"/>
            <a:chOff x="2494938" y="1192213"/>
            <a:chExt cx="5160172" cy="856043"/>
          </a:xfrm>
        </p:grpSpPr>
        <p:sp useBgFill="1">
          <p:nvSpPr>
            <p:cNvPr id="76" name="Rectángulo redondeado 40">
              <a:extLst>
                <a:ext uri="{FF2B5EF4-FFF2-40B4-BE49-F238E27FC236}">
                  <a16:creationId xmlns="" xmlns:a16="http://schemas.microsoft.com/office/drawing/2014/main" id="{27F73242-7ABE-49AD-85D6-29C0271E6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938" y="1192213"/>
              <a:ext cx="5160172" cy="856043"/>
            </a:xfrm>
            <a:prstGeom prst="roundRect">
              <a:avLst>
                <a:gd name="adj" fmla="val 14120"/>
              </a:avLst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rotWithShape="0">
                <a:srgbClr val="808080">
                  <a:alpha val="40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lt1"/>
                </a:solidFill>
              </a:endParaRPr>
            </a:p>
          </p:txBody>
        </p:sp>
        <p:sp>
          <p:nvSpPr>
            <p:cNvPr id="77" name="CuadroTexto 98">
              <a:extLst>
                <a:ext uri="{FF2B5EF4-FFF2-40B4-BE49-F238E27FC236}">
                  <a16:creationId xmlns="" xmlns:a16="http://schemas.microsoft.com/office/drawing/2014/main" id="{C65426CA-B1F7-446C-BFE0-25AB1CC767ED}"/>
                </a:ext>
              </a:extLst>
            </p:cNvPr>
            <p:cNvSpPr txBox="1"/>
            <p:nvPr/>
          </p:nvSpPr>
          <p:spPr>
            <a:xfrm>
              <a:off x="3291604" y="1303362"/>
              <a:ext cx="4336385" cy="586946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_tradnl" sz="2500" b="1" spc="-150" dirty="0">
                  <a:solidFill>
                    <a:schemeClr val="accent1">
                      <a:lumMod val="50000"/>
                    </a:schemeClr>
                  </a:solidFill>
                  <a:latin typeface="Helvetica" pitchFamily="34" charset="0"/>
                  <a:cs typeface="Trebuchet MS"/>
                </a:rPr>
                <a:t>Plan de intervención</a:t>
              </a:r>
              <a:endParaRPr lang="es-ES" sz="2000" b="1" spc="-1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cs typeface="Trebuchet MS"/>
              </a:endParaRPr>
            </a:p>
          </p:txBody>
        </p:sp>
      </p:grpSp>
      <p:grpSp>
        <p:nvGrpSpPr>
          <p:cNvPr id="4131" name="68 Grupo">
            <a:extLst>
              <a:ext uri="{FF2B5EF4-FFF2-40B4-BE49-F238E27FC236}">
                <a16:creationId xmlns="" xmlns:a16="http://schemas.microsoft.com/office/drawing/2014/main" id="{BCC68BD1-2A76-4616-8C1D-4EE705BFC13E}"/>
              </a:ext>
            </a:extLst>
          </p:cNvPr>
          <p:cNvGrpSpPr>
            <a:grpSpLocks/>
          </p:cNvGrpSpPr>
          <p:nvPr/>
        </p:nvGrpSpPr>
        <p:grpSpPr bwMode="auto">
          <a:xfrm>
            <a:off x="1800782" y="4330840"/>
            <a:ext cx="5160961" cy="676275"/>
            <a:chOff x="2494938" y="1192213"/>
            <a:chExt cx="5159939" cy="760684"/>
          </a:xfrm>
        </p:grpSpPr>
        <p:sp useBgFill="1">
          <p:nvSpPr>
            <p:cNvPr id="70" name="Rectángulo redondeado 40">
              <a:extLst>
                <a:ext uri="{FF2B5EF4-FFF2-40B4-BE49-F238E27FC236}">
                  <a16:creationId xmlns="" xmlns:a16="http://schemas.microsoft.com/office/drawing/2014/main" id="{5E195047-7826-46AF-B6A7-A83829376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938" y="1192213"/>
              <a:ext cx="5159939" cy="760684"/>
            </a:xfrm>
            <a:prstGeom prst="roundRect">
              <a:avLst>
                <a:gd name="adj" fmla="val 14120"/>
              </a:avLst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rotWithShape="0">
                <a:srgbClr val="808080">
                  <a:alpha val="40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lt1"/>
                </a:solidFill>
              </a:endParaRPr>
            </a:p>
          </p:txBody>
        </p:sp>
        <p:sp>
          <p:nvSpPr>
            <p:cNvPr id="71" name="CuadroTexto 98">
              <a:extLst>
                <a:ext uri="{FF2B5EF4-FFF2-40B4-BE49-F238E27FC236}">
                  <a16:creationId xmlns="" xmlns:a16="http://schemas.microsoft.com/office/drawing/2014/main" id="{0AD9F407-3334-4A1B-A39C-2BE81F0E4C01}"/>
                </a:ext>
              </a:extLst>
            </p:cNvPr>
            <p:cNvSpPr txBox="1"/>
            <p:nvPr/>
          </p:nvSpPr>
          <p:spPr>
            <a:xfrm>
              <a:off x="3198823" y="1320779"/>
              <a:ext cx="4336190" cy="537479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_tradnl" sz="2500" b="1" spc="-150" dirty="0">
                  <a:solidFill>
                    <a:schemeClr val="accent1">
                      <a:lumMod val="50000"/>
                    </a:schemeClr>
                  </a:solidFill>
                  <a:latin typeface="Helvetica" pitchFamily="34" charset="0"/>
                  <a:cs typeface="Trebuchet MS"/>
                </a:rPr>
                <a:t>Valoración Coordinada</a:t>
              </a:r>
              <a:endParaRPr lang="es-ES" sz="2000" b="1" spc="-1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cs typeface="Trebuchet MS"/>
              </a:endParaRPr>
            </a:p>
          </p:txBody>
        </p:sp>
      </p:grpSp>
      <p:grpSp>
        <p:nvGrpSpPr>
          <p:cNvPr id="4102" name="34 Grupo">
            <a:extLst>
              <a:ext uri="{FF2B5EF4-FFF2-40B4-BE49-F238E27FC236}">
                <a16:creationId xmlns="" xmlns:a16="http://schemas.microsoft.com/office/drawing/2014/main" id="{338B6B64-F952-4525-B2AF-73309F52CD52}"/>
              </a:ext>
            </a:extLst>
          </p:cNvPr>
          <p:cNvGrpSpPr>
            <a:grpSpLocks/>
          </p:cNvGrpSpPr>
          <p:nvPr/>
        </p:nvGrpSpPr>
        <p:grpSpPr bwMode="auto">
          <a:xfrm>
            <a:off x="1785939" y="1976231"/>
            <a:ext cx="5160962" cy="696912"/>
            <a:chOff x="3310467" y="1141411"/>
            <a:chExt cx="5159987" cy="855930"/>
          </a:xfrm>
        </p:grpSpPr>
        <p:grpSp>
          <p:nvGrpSpPr>
            <p:cNvPr id="4126" name="49 Grupo">
              <a:extLst>
                <a:ext uri="{FF2B5EF4-FFF2-40B4-BE49-F238E27FC236}">
                  <a16:creationId xmlns="" xmlns:a16="http://schemas.microsoft.com/office/drawing/2014/main" id="{488FE2C2-5A23-457F-AD4A-E385CBEFEB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0467" y="1141411"/>
              <a:ext cx="5159987" cy="855930"/>
              <a:chOff x="2494938" y="1192213"/>
              <a:chExt cx="5159987" cy="855930"/>
            </a:xfrm>
          </p:grpSpPr>
          <p:sp useBgFill="1">
            <p:nvSpPr>
              <p:cNvPr id="41" name="Rectángulo redondeado 40">
                <a:extLst>
                  <a:ext uri="{FF2B5EF4-FFF2-40B4-BE49-F238E27FC236}">
                    <a16:creationId xmlns="" xmlns:a16="http://schemas.microsoft.com/office/drawing/2014/main" id="{72E44ED2-7ED7-4B03-8D05-2BAE3E31B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938" y="1192213"/>
                <a:ext cx="5159987" cy="855930"/>
              </a:xfrm>
              <a:prstGeom prst="roundRect">
                <a:avLst>
                  <a:gd name="adj" fmla="val 14120"/>
                </a:avLst>
              </a:prstGeom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outerShdw rotWithShape="0">
                  <a:srgbClr val="808080">
                    <a:alpha val="40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99" name="CuadroTexto 98">
                <a:extLst>
                  <a:ext uri="{FF2B5EF4-FFF2-40B4-BE49-F238E27FC236}">
                    <a16:creationId xmlns="" xmlns:a16="http://schemas.microsoft.com/office/drawing/2014/main" id="{8564AED5-F0D8-4B9D-B3DE-E3A2CE6E2F01}"/>
                  </a:ext>
                </a:extLst>
              </p:cNvPr>
              <p:cNvSpPr txBox="1"/>
              <p:nvPr/>
            </p:nvSpPr>
            <p:spPr>
              <a:xfrm>
                <a:off x="3167637" y="1339470"/>
                <a:ext cx="4172749" cy="553145"/>
              </a:xfrm>
              <a:prstGeom prst="rect">
                <a:avLst/>
              </a:prstGeom>
              <a:noFill/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ES" sz="2500" b="1" spc="-150" dirty="0">
                    <a:solidFill>
                      <a:srgbClr val="254061"/>
                    </a:solidFill>
                    <a:latin typeface="Helvetica" pitchFamily="34" charset="0"/>
                    <a:cs typeface="Trebuchet MS"/>
                  </a:rPr>
                  <a:t>Recursos asistenciales</a:t>
                </a:r>
                <a:endParaRPr lang="es-ES" sz="2000" b="1" spc="-150" dirty="0">
                  <a:solidFill>
                    <a:schemeClr val="accent1">
                      <a:lumMod val="75000"/>
                    </a:schemeClr>
                  </a:solidFill>
                  <a:latin typeface="Helvetica" pitchFamily="34" charset="0"/>
                  <a:cs typeface="Trebuchet MS"/>
                </a:endParaRPr>
              </a:p>
            </p:txBody>
          </p:sp>
        </p:grpSp>
        <p:pic>
          <p:nvPicPr>
            <p:cNvPr id="4127" name="Picture 34" descr="C:\Documents and Settings\Helder\Escritorio\bolita4.png">
              <a:extLst>
                <a:ext uri="{FF2B5EF4-FFF2-40B4-BE49-F238E27FC236}">
                  <a16:creationId xmlns="" xmlns:a16="http://schemas.microsoft.com/office/drawing/2014/main" id="{E685AD0A-75EA-4BFD-8712-A95C02456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989" y="1225162"/>
              <a:ext cx="647749" cy="711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108 CuadroTexto">
              <a:extLst>
                <a:ext uri="{FF2B5EF4-FFF2-40B4-BE49-F238E27FC236}">
                  <a16:creationId xmlns="" xmlns:a16="http://schemas.microsoft.com/office/drawing/2014/main" id="{F82A72D3-050C-4AEA-BE15-AA9011FF2090}"/>
                </a:ext>
              </a:extLst>
            </p:cNvPr>
            <p:cNvSpPr txBox="1"/>
            <p:nvPr/>
          </p:nvSpPr>
          <p:spPr>
            <a:xfrm>
              <a:off x="3538451" y="1242891"/>
              <a:ext cx="378558" cy="642361"/>
            </a:xfrm>
            <a:prstGeom prst="rect">
              <a:avLst/>
            </a:prstGeom>
            <a:noFill/>
            <a:effectLst>
              <a:outerShdw blurRad="50800" dir="36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3000" b="1" spc="-150" dirty="0">
                  <a:solidFill>
                    <a:schemeClr val="bg1"/>
                  </a:solidFill>
                  <a:latin typeface="Helvetica" pitchFamily="34" charset="0"/>
                </a:rPr>
                <a:t>1</a:t>
              </a:r>
              <a:endParaRPr lang="es-ES" sz="3000" b="1" spc="-15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sp useBgFill="1">
        <p:nvSpPr>
          <p:cNvPr id="53" name="Rectángulo redondeado 40">
            <a:extLst>
              <a:ext uri="{FF2B5EF4-FFF2-40B4-BE49-F238E27FC236}">
                <a16:creationId xmlns="" xmlns:a16="http://schemas.microsoft.com/office/drawing/2014/main" id="{6568DA23-AA3A-45CF-A099-372280913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783" y="2775090"/>
            <a:ext cx="5160963" cy="627063"/>
          </a:xfrm>
          <a:prstGeom prst="roundRect">
            <a:avLst>
              <a:gd name="adj" fmla="val 14120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rotWithShape="0">
              <a:srgbClr val="808080">
                <a:alpha val="40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</a:endParaRPr>
          </a:p>
        </p:txBody>
      </p:sp>
      <p:sp useBgFill="1">
        <p:nvSpPr>
          <p:cNvPr id="65" name="Rectángulo redondeado 40">
            <a:extLst>
              <a:ext uri="{FF2B5EF4-FFF2-40B4-BE49-F238E27FC236}">
                <a16:creationId xmlns="" xmlns:a16="http://schemas.microsoft.com/office/drawing/2014/main" id="{94D49767-531B-4889-BC88-678257DA8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783" y="3510102"/>
            <a:ext cx="5160963" cy="666750"/>
          </a:xfrm>
          <a:prstGeom prst="roundRect">
            <a:avLst>
              <a:gd name="adj" fmla="val 14120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rotWithShape="0">
              <a:srgbClr val="808080">
                <a:alpha val="40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</a:endParaRPr>
          </a:p>
        </p:txBody>
      </p:sp>
      <p:pic>
        <p:nvPicPr>
          <p:cNvPr id="4110" name="Picture 32" descr="C:\Documents and Settings\Helder\Escritorio\bolita2.png">
            <a:extLst>
              <a:ext uri="{FF2B5EF4-FFF2-40B4-BE49-F238E27FC236}">
                <a16:creationId xmlns="" xmlns:a16="http://schemas.microsoft.com/office/drawing/2014/main" id="{12592247-581D-4A82-9B2C-9E86138EF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95" y="4383228"/>
            <a:ext cx="619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3" descr="C:\Documents and Settings\Helder\Escritorio\Sacyl\logotipos\junta_castilla_y_leon.png">
            <a:extLst>
              <a:ext uri="{FF2B5EF4-FFF2-40B4-BE49-F238E27FC236}">
                <a16:creationId xmlns="" xmlns:a16="http://schemas.microsoft.com/office/drawing/2014/main" id="{92C3BD2A-D7C2-47C0-B0BB-D2A6CC72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62650"/>
            <a:ext cx="11985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">
            <a:extLst>
              <a:ext uri="{FF2B5EF4-FFF2-40B4-BE49-F238E27FC236}">
                <a16:creationId xmlns="" xmlns:a16="http://schemas.microsoft.com/office/drawing/2014/main" id="{70424B1D-CDE4-41DF-B0EE-F5DAB1B9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4" y="6038851"/>
            <a:ext cx="12858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58 Grupo">
            <a:extLst>
              <a:ext uri="{FF2B5EF4-FFF2-40B4-BE49-F238E27FC236}">
                <a16:creationId xmlns="" xmlns:a16="http://schemas.microsoft.com/office/drawing/2014/main" id="{7A2AA0E7-4507-413C-9B04-19520A38747A}"/>
              </a:ext>
            </a:extLst>
          </p:cNvPr>
          <p:cNvGrpSpPr>
            <a:grpSpLocks/>
          </p:cNvGrpSpPr>
          <p:nvPr/>
        </p:nvGrpSpPr>
        <p:grpSpPr bwMode="auto">
          <a:xfrm>
            <a:off x="10023088" y="176945"/>
            <a:ext cx="1781175" cy="1322387"/>
            <a:chOff x="779625" y="1387418"/>
            <a:chExt cx="1781481" cy="1321675"/>
          </a:xfrm>
        </p:grpSpPr>
        <p:pic>
          <p:nvPicPr>
            <p:cNvPr id="51" name="Picture 27" descr="C:\Documents and Settings\Helder\Escritorio\OSX_DOWNLOAD_FOLDER.png">
              <a:extLst>
                <a:ext uri="{FF2B5EF4-FFF2-40B4-BE49-F238E27FC236}">
                  <a16:creationId xmlns="" xmlns:a16="http://schemas.microsoft.com/office/drawing/2014/main" id="{337F917B-4DFA-4422-B5A2-A65224730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9625" y="1387418"/>
              <a:ext cx="1781481" cy="1321675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2" name="CuadroTexto 116">
              <a:extLst>
                <a:ext uri="{FF2B5EF4-FFF2-40B4-BE49-F238E27FC236}">
                  <a16:creationId xmlns="" xmlns:a16="http://schemas.microsoft.com/office/drawing/2014/main" id="{64CE3F07-91D4-4CFC-9AAA-721921D86259}"/>
                </a:ext>
              </a:extLst>
            </p:cNvPr>
            <p:cNvSpPr txBox="1"/>
            <p:nvPr/>
          </p:nvSpPr>
          <p:spPr>
            <a:xfrm>
              <a:off x="1068600" y="1899904"/>
              <a:ext cx="1309913" cy="583885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3200" b="1" spc="-150" dirty="0">
                  <a:solidFill>
                    <a:schemeClr val="accent1">
                      <a:lumMod val="75000"/>
                    </a:schemeClr>
                  </a:solidFill>
                  <a:latin typeface="Helvetica" pitchFamily="34" charset="0"/>
                  <a:cs typeface="Trebuchet MS"/>
                </a:rPr>
                <a:t>Índice</a:t>
              </a:r>
            </a:p>
          </p:txBody>
        </p:sp>
      </p:grpSp>
      <p:sp>
        <p:nvSpPr>
          <p:cNvPr id="54" name="49 Rectángulo">
            <a:extLst>
              <a:ext uri="{FF2B5EF4-FFF2-40B4-BE49-F238E27FC236}">
                <a16:creationId xmlns="" xmlns:a16="http://schemas.microsoft.com/office/drawing/2014/main" id="{BD34ECE8-361C-4938-A52D-BEEE8D4F1D22}"/>
              </a:ext>
            </a:extLst>
          </p:cNvPr>
          <p:cNvSpPr/>
          <p:nvPr/>
        </p:nvSpPr>
        <p:spPr>
          <a:xfrm>
            <a:off x="1671886" y="-70328"/>
            <a:ext cx="56468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Área de Salud VALLADOLID ESTE</a:t>
            </a:r>
          </a:p>
          <a:p>
            <a:pPr>
              <a:defRPr/>
            </a:pP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CUIDADOS PALIATIVOS</a:t>
            </a:r>
          </a:p>
          <a:p>
            <a:pPr>
              <a:defRPr/>
            </a:pP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Protocolo de Coordinación 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="" xmlns:a16="http://schemas.microsoft.com/office/drawing/2014/main" id="{DB1A34DC-BAD0-4157-949A-79A5C548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4636" y="-1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74 Grupo">
            <a:extLst>
              <a:ext uri="{FF2B5EF4-FFF2-40B4-BE49-F238E27FC236}">
                <a16:creationId xmlns="" xmlns:a16="http://schemas.microsoft.com/office/drawing/2014/main" id="{D5B69BDC-5C31-4D32-B7D6-483A3BDF8D35}"/>
              </a:ext>
            </a:extLst>
          </p:cNvPr>
          <p:cNvGrpSpPr>
            <a:grpSpLocks/>
          </p:cNvGrpSpPr>
          <p:nvPr/>
        </p:nvGrpSpPr>
        <p:grpSpPr bwMode="auto">
          <a:xfrm>
            <a:off x="7060451" y="5112098"/>
            <a:ext cx="4990002" cy="737223"/>
            <a:chOff x="2494938" y="1192213"/>
            <a:chExt cx="5212551" cy="856043"/>
          </a:xfrm>
        </p:grpSpPr>
        <p:sp useBgFill="1">
          <p:nvSpPr>
            <p:cNvPr id="62" name="Rectángulo redondeado 40">
              <a:extLst>
                <a:ext uri="{FF2B5EF4-FFF2-40B4-BE49-F238E27FC236}">
                  <a16:creationId xmlns="" xmlns:a16="http://schemas.microsoft.com/office/drawing/2014/main" id="{E4B00C12-2477-4477-876E-7E75F2DA3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938" y="1192213"/>
              <a:ext cx="5160172" cy="856043"/>
            </a:xfrm>
            <a:prstGeom prst="roundRect">
              <a:avLst>
                <a:gd name="adj" fmla="val 14120"/>
              </a:avLst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rotWithShape="0">
                <a:srgbClr val="808080">
                  <a:alpha val="40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lt1"/>
                </a:solidFill>
              </a:endParaRPr>
            </a:p>
          </p:txBody>
        </p:sp>
        <p:sp>
          <p:nvSpPr>
            <p:cNvPr id="66" name="CuadroTexto 98">
              <a:extLst>
                <a:ext uri="{FF2B5EF4-FFF2-40B4-BE49-F238E27FC236}">
                  <a16:creationId xmlns="" xmlns:a16="http://schemas.microsoft.com/office/drawing/2014/main" id="{61582090-D7B3-47A9-B692-CCFB9CFCC569}"/>
                </a:ext>
              </a:extLst>
            </p:cNvPr>
            <p:cNvSpPr txBox="1"/>
            <p:nvPr/>
          </p:nvSpPr>
          <p:spPr>
            <a:xfrm>
              <a:off x="3371104" y="1303362"/>
              <a:ext cx="4336385" cy="55394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_tradnl" sz="2500" b="1" spc="-150" dirty="0">
                  <a:solidFill>
                    <a:schemeClr val="accent1">
                      <a:lumMod val="50000"/>
                    </a:schemeClr>
                  </a:solidFill>
                  <a:latin typeface="Helvetica" pitchFamily="34" charset="0"/>
                  <a:cs typeface="Trebuchet MS"/>
                </a:rPr>
                <a:t>Cierre del Proceso </a:t>
              </a:r>
              <a:endParaRPr lang="es-ES" sz="2000" b="1" spc="-1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cs typeface="Trebuchet MS"/>
              </a:endParaRPr>
            </a:p>
          </p:txBody>
        </p:sp>
      </p:grpSp>
      <p:grpSp>
        <p:nvGrpSpPr>
          <p:cNvPr id="68" name="68 Grupo">
            <a:extLst>
              <a:ext uri="{FF2B5EF4-FFF2-40B4-BE49-F238E27FC236}">
                <a16:creationId xmlns="" xmlns:a16="http://schemas.microsoft.com/office/drawing/2014/main" id="{9B688F74-4347-4A4A-AE44-498BC054CB0C}"/>
              </a:ext>
            </a:extLst>
          </p:cNvPr>
          <p:cNvGrpSpPr>
            <a:grpSpLocks/>
          </p:cNvGrpSpPr>
          <p:nvPr/>
        </p:nvGrpSpPr>
        <p:grpSpPr bwMode="auto">
          <a:xfrm>
            <a:off x="7060824" y="4323787"/>
            <a:ext cx="4989629" cy="676275"/>
            <a:chOff x="2494938" y="1192213"/>
            <a:chExt cx="5212316" cy="760684"/>
          </a:xfrm>
        </p:grpSpPr>
        <p:sp useBgFill="1">
          <p:nvSpPr>
            <p:cNvPr id="75" name="Rectángulo redondeado 40">
              <a:extLst>
                <a:ext uri="{FF2B5EF4-FFF2-40B4-BE49-F238E27FC236}">
                  <a16:creationId xmlns="" xmlns:a16="http://schemas.microsoft.com/office/drawing/2014/main" id="{C0CD5A5A-CB94-4533-BE81-1786FE2BB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938" y="1192213"/>
              <a:ext cx="5159939" cy="760684"/>
            </a:xfrm>
            <a:prstGeom prst="roundRect">
              <a:avLst>
                <a:gd name="adj" fmla="val 14120"/>
              </a:avLst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rotWithShape="0">
                <a:srgbClr val="808080">
                  <a:alpha val="40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lt1"/>
                </a:solidFill>
              </a:endParaRPr>
            </a:p>
          </p:txBody>
        </p:sp>
        <p:sp>
          <p:nvSpPr>
            <p:cNvPr id="78" name="CuadroTexto 98">
              <a:extLst>
                <a:ext uri="{FF2B5EF4-FFF2-40B4-BE49-F238E27FC236}">
                  <a16:creationId xmlns="" xmlns:a16="http://schemas.microsoft.com/office/drawing/2014/main" id="{8DBAB407-FE80-4EBB-BF29-4525342B0216}"/>
                </a:ext>
              </a:extLst>
            </p:cNvPr>
            <p:cNvSpPr txBox="1"/>
            <p:nvPr/>
          </p:nvSpPr>
          <p:spPr>
            <a:xfrm>
              <a:off x="3371064" y="1320779"/>
              <a:ext cx="4336190" cy="536597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_tradnl" sz="2500" b="1" spc="-150" dirty="0">
                  <a:solidFill>
                    <a:schemeClr val="accent1">
                      <a:lumMod val="50000"/>
                    </a:schemeClr>
                  </a:solidFill>
                  <a:latin typeface="Helvetica" pitchFamily="34" charset="0"/>
                  <a:cs typeface="Trebuchet MS"/>
                </a:rPr>
                <a:t>Últimos días</a:t>
              </a:r>
              <a:endParaRPr lang="es-ES" sz="2000" b="1" spc="-1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cs typeface="Trebuchet MS"/>
              </a:endParaRPr>
            </a:p>
          </p:txBody>
        </p:sp>
      </p:grpSp>
      <p:sp useBgFill="1">
        <p:nvSpPr>
          <p:cNvPr id="94" name="Rectángulo redondeado 40">
            <a:extLst>
              <a:ext uri="{FF2B5EF4-FFF2-40B4-BE49-F238E27FC236}">
                <a16:creationId xmlns="" xmlns:a16="http://schemas.microsoft.com/office/drawing/2014/main" id="{5EB416E2-00AD-4FB7-94F8-517DCD4D1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298" y="2741962"/>
            <a:ext cx="4988571" cy="627063"/>
          </a:xfrm>
          <a:prstGeom prst="roundRect">
            <a:avLst>
              <a:gd name="adj" fmla="val 14120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rotWithShape="0">
              <a:srgbClr val="808080">
                <a:alpha val="40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</a:endParaRPr>
          </a:p>
        </p:txBody>
      </p:sp>
      <p:sp useBgFill="1">
        <p:nvSpPr>
          <p:cNvPr id="95" name="Rectángulo redondeado 40">
            <a:extLst>
              <a:ext uri="{FF2B5EF4-FFF2-40B4-BE49-F238E27FC236}">
                <a16:creationId xmlns="" xmlns:a16="http://schemas.microsoft.com/office/drawing/2014/main" id="{877F2AC4-F208-4247-93CF-7F3148BF2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882" y="3476974"/>
            <a:ext cx="4988571" cy="666750"/>
          </a:xfrm>
          <a:prstGeom prst="roundRect">
            <a:avLst>
              <a:gd name="adj" fmla="val 14120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rotWithShape="0">
              <a:srgbClr val="808080">
                <a:alpha val="40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</a:endParaRPr>
          </a:p>
        </p:txBody>
      </p:sp>
      <p:pic>
        <p:nvPicPr>
          <p:cNvPr id="110" name="Picture 34" descr="C:\Documents and Settings\Helder\Escritorio\bolita4.png">
            <a:extLst>
              <a:ext uri="{FF2B5EF4-FFF2-40B4-BE49-F238E27FC236}">
                <a16:creationId xmlns="" xmlns:a16="http://schemas.microsoft.com/office/drawing/2014/main" id="{73D96B4A-8A66-4634-AA10-6D633E0A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58" y="4336910"/>
            <a:ext cx="647871" cy="61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2" descr="C:\Documents and Settings\Helder\Escritorio\bolita2.png">
            <a:extLst>
              <a:ext uri="{FF2B5EF4-FFF2-40B4-BE49-F238E27FC236}">
                <a16:creationId xmlns="" xmlns:a16="http://schemas.microsoft.com/office/drawing/2014/main" id="{ABC7E62B-5D8C-40EC-844B-88208718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82" y="2881453"/>
            <a:ext cx="619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32" descr="C:\Documents and Settings\Helder\Escritorio\bolita2.png">
            <a:extLst>
              <a:ext uri="{FF2B5EF4-FFF2-40B4-BE49-F238E27FC236}">
                <a16:creationId xmlns="" xmlns:a16="http://schemas.microsoft.com/office/drawing/2014/main" id="{A463BCE1-C315-4B62-A1CF-2E0FB2D4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80" y="3528675"/>
            <a:ext cx="619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32" descr="C:\Documents and Settings\Helder\Escritorio\bolita2.png">
            <a:extLst>
              <a:ext uri="{FF2B5EF4-FFF2-40B4-BE49-F238E27FC236}">
                <a16:creationId xmlns="" xmlns:a16="http://schemas.microsoft.com/office/drawing/2014/main" id="{C7625D5D-CF53-472F-92D3-96BA0826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16" y="5196236"/>
            <a:ext cx="619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16" name="Rectángulo redondeado 40">
            <a:extLst>
              <a:ext uri="{FF2B5EF4-FFF2-40B4-BE49-F238E27FC236}">
                <a16:creationId xmlns="" xmlns:a16="http://schemas.microsoft.com/office/drawing/2014/main" id="{CA6A58CA-DAE0-4BD6-A6F2-9B92E0188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041" y="1961322"/>
            <a:ext cx="5017412" cy="711822"/>
          </a:xfrm>
          <a:prstGeom prst="roundRect">
            <a:avLst>
              <a:gd name="adj" fmla="val 14120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rotWithShape="0">
              <a:srgbClr val="808080">
                <a:alpha val="40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</a:endParaRPr>
          </a:p>
        </p:txBody>
      </p:sp>
      <p:pic>
        <p:nvPicPr>
          <p:cNvPr id="111" name="Picture 34" descr="C:\Documents and Settings\Helder\Escritorio\bolita4.png">
            <a:extLst>
              <a:ext uri="{FF2B5EF4-FFF2-40B4-BE49-F238E27FC236}">
                <a16:creationId xmlns="" xmlns:a16="http://schemas.microsoft.com/office/drawing/2014/main" id="{B8B22E39-988D-46C5-BD28-4C1EBB57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91" y="2755418"/>
            <a:ext cx="647871" cy="61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32" descr="C:\Documents and Settings\Helder\Escritorio\bolita2.png">
            <a:extLst>
              <a:ext uri="{FF2B5EF4-FFF2-40B4-BE49-F238E27FC236}">
                <a16:creationId xmlns="" xmlns:a16="http://schemas.microsoft.com/office/drawing/2014/main" id="{C229DC58-2379-43FB-BB47-D01CF969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05" y="2063269"/>
            <a:ext cx="619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4" descr="C:\Documents and Settings\Helder\Escritorio\bolita4.png">
            <a:extLst>
              <a:ext uri="{FF2B5EF4-FFF2-40B4-BE49-F238E27FC236}">
                <a16:creationId xmlns="" xmlns:a16="http://schemas.microsoft.com/office/drawing/2014/main" id="{86E103F0-FD13-4844-828D-B00736A4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36" y="3563245"/>
            <a:ext cx="647871" cy="61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54 CuadroTexto">
            <a:extLst>
              <a:ext uri="{FF2B5EF4-FFF2-40B4-BE49-F238E27FC236}">
                <a16:creationId xmlns="" xmlns:a16="http://schemas.microsoft.com/office/drawing/2014/main" id="{9B724768-07F4-47E6-B6C8-4064221DFC57}"/>
              </a:ext>
            </a:extLst>
          </p:cNvPr>
          <p:cNvSpPr txBox="1"/>
          <p:nvPr/>
        </p:nvSpPr>
        <p:spPr bwMode="auto">
          <a:xfrm>
            <a:off x="1979902" y="2842775"/>
            <a:ext cx="378630" cy="553998"/>
          </a:xfrm>
          <a:prstGeom prst="rect">
            <a:avLst/>
          </a:prstGeom>
          <a:noFill/>
          <a:effectLst>
            <a:outerShdw blurRad="50800" dir="36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000" b="1" spc="-150" dirty="0">
                <a:solidFill>
                  <a:schemeClr val="bg1"/>
                </a:solidFill>
                <a:latin typeface="Helvetica" pitchFamily="34" charset="0"/>
              </a:rPr>
              <a:t>2</a:t>
            </a:r>
            <a:endParaRPr lang="es-ES" sz="3000" b="1" spc="-15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72" name="71 CuadroTexto">
            <a:extLst>
              <a:ext uri="{FF2B5EF4-FFF2-40B4-BE49-F238E27FC236}">
                <a16:creationId xmlns="" xmlns:a16="http://schemas.microsoft.com/office/drawing/2014/main" id="{2E6A6846-101D-4698-BF19-B37F28A07B49}"/>
              </a:ext>
            </a:extLst>
          </p:cNvPr>
          <p:cNvSpPr txBox="1"/>
          <p:nvPr/>
        </p:nvSpPr>
        <p:spPr bwMode="auto">
          <a:xfrm>
            <a:off x="1956099" y="3556414"/>
            <a:ext cx="606425" cy="554037"/>
          </a:xfrm>
          <a:prstGeom prst="rect">
            <a:avLst/>
          </a:prstGeom>
          <a:noFill/>
          <a:effectLst>
            <a:outerShdw blurRad="50800" dir="36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000" b="1" spc="-150" dirty="0">
                <a:solidFill>
                  <a:schemeClr val="bg1"/>
                </a:solidFill>
                <a:latin typeface="Helvetica" pitchFamily="34" charset="0"/>
              </a:rPr>
              <a:t>3</a:t>
            </a:r>
            <a:endParaRPr lang="es-ES" sz="3000" b="1" spc="-15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17" name="Picture 34" descr="C:\Documents and Settings\Helder\Escritorio\bolita4.png">
            <a:extLst>
              <a:ext uri="{FF2B5EF4-FFF2-40B4-BE49-F238E27FC236}">
                <a16:creationId xmlns="" xmlns:a16="http://schemas.microsoft.com/office/drawing/2014/main" id="{175CB457-E8CC-4FC3-B950-5CA4FFB7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77" y="5235714"/>
            <a:ext cx="647871" cy="61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71 CuadroTexto">
            <a:extLst>
              <a:ext uri="{FF2B5EF4-FFF2-40B4-BE49-F238E27FC236}">
                <a16:creationId xmlns="" xmlns:a16="http://schemas.microsoft.com/office/drawing/2014/main" id="{29040DDB-FB33-4061-A15E-1A3B76569B58}"/>
              </a:ext>
            </a:extLst>
          </p:cNvPr>
          <p:cNvSpPr txBox="1"/>
          <p:nvPr/>
        </p:nvSpPr>
        <p:spPr bwMode="auto">
          <a:xfrm>
            <a:off x="7232753" y="2078624"/>
            <a:ext cx="606425" cy="554037"/>
          </a:xfrm>
          <a:prstGeom prst="rect">
            <a:avLst/>
          </a:prstGeom>
          <a:noFill/>
          <a:effectLst>
            <a:outerShdw blurRad="50800" dir="36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000" b="1" spc="-150" dirty="0">
                <a:solidFill>
                  <a:schemeClr val="bg1"/>
                </a:solidFill>
                <a:latin typeface="Helvetica" pitchFamily="34" charset="0"/>
              </a:rPr>
              <a:t>6</a:t>
            </a:r>
            <a:endParaRPr lang="es-ES" sz="3000" b="1" spc="-15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19" name="71 CuadroTexto">
            <a:extLst>
              <a:ext uri="{FF2B5EF4-FFF2-40B4-BE49-F238E27FC236}">
                <a16:creationId xmlns="" xmlns:a16="http://schemas.microsoft.com/office/drawing/2014/main" id="{52D8BE00-6FA3-4F84-9918-BDBA688BB1DE}"/>
              </a:ext>
            </a:extLst>
          </p:cNvPr>
          <p:cNvSpPr txBox="1"/>
          <p:nvPr/>
        </p:nvSpPr>
        <p:spPr bwMode="auto">
          <a:xfrm>
            <a:off x="7257282" y="2804631"/>
            <a:ext cx="606425" cy="554037"/>
          </a:xfrm>
          <a:prstGeom prst="rect">
            <a:avLst/>
          </a:prstGeom>
          <a:noFill/>
          <a:effectLst>
            <a:outerShdw blurRad="50800" dir="36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000" b="1" spc="-150" dirty="0">
                <a:solidFill>
                  <a:schemeClr val="bg1"/>
                </a:solidFill>
                <a:latin typeface="Helvetica" pitchFamily="34" charset="0"/>
              </a:rPr>
              <a:t>7</a:t>
            </a:r>
            <a:endParaRPr lang="es-ES" sz="3000" b="1" spc="-15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20" name="71 CuadroTexto">
            <a:extLst>
              <a:ext uri="{FF2B5EF4-FFF2-40B4-BE49-F238E27FC236}">
                <a16:creationId xmlns="" xmlns:a16="http://schemas.microsoft.com/office/drawing/2014/main" id="{172EF55C-FC00-4BFB-A16F-2D1B5FA1C430}"/>
              </a:ext>
            </a:extLst>
          </p:cNvPr>
          <p:cNvSpPr txBox="1"/>
          <p:nvPr/>
        </p:nvSpPr>
        <p:spPr bwMode="auto">
          <a:xfrm>
            <a:off x="7163662" y="3508996"/>
            <a:ext cx="606425" cy="554037"/>
          </a:xfrm>
          <a:prstGeom prst="rect">
            <a:avLst/>
          </a:prstGeom>
          <a:noFill/>
          <a:effectLst>
            <a:outerShdw blurRad="50800" dir="36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000" b="1" spc="-150" dirty="0">
                <a:solidFill>
                  <a:schemeClr val="bg1"/>
                </a:solidFill>
                <a:latin typeface="Helvetica" pitchFamily="34" charset="0"/>
              </a:rPr>
              <a:t>8</a:t>
            </a:r>
            <a:endParaRPr lang="es-ES" sz="3000" b="1" spc="-15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21" name="71 CuadroTexto">
            <a:extLst>
              <a:ext uri="{FF2B5EF4-FFF2-40B4-BE49-F238E27FC236}">
                <a16:creationId xmlns="" xmlns:a16="http://schemas.microsoft.com/office/drawing/2014/main" id="{4564AEDE-F7F5-489B-9ADB-67399949ECE1}"/>
              </a:ext>
            </a:extLst>
          </p:cNvPr>
          <p:cNvSpPr txBox="1"/>
          <p:nvPr/>
        </p:nvSpPr>
        <p:spPr bwMode="auto">
          <a:xfrm>
            <a:off x="7200368" y="4377984"/>
            <a:ext cx="606425" cy="554037"/>
          </a:xfrm>
          <a:prstGeom prst="rect">
            <a:avLst/>
          </a:prstGeom>
          <a:noFill/>
          <a:effectLst>
            <a:outerShdw blurRad="50800" dir="36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000" b="1" spc="-150" dirty="0">
                <a:solidFill>
                  <a:schemeClr val="bg1"/>
                </a:solidFill>
                <a:latin typeface="Helvetica" pitchFamily="34" charset="0"/>
              </a:rPr>
              <a:t>9</a:t>
            </a:r>
            <a:endParaRPr lang="es-ES" sz="3000" b="1" spc="-15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22" name="71 CuadroTexto">
            <a:extLst>
              <a:ext uri="{FF2B5EF4-FFF2-40B4-BE49-F238E27FC236}">
                <a16:creationId xmlns="" xmlns:a16="http://schemas.microsoft.com/office/drawing/2014/main" id="{0C6EA15F-4A32-4068-9EC4-6876DC8CF6AE}"/>
              </a:ext>
            </a:extLst>
          </p:cNvPr>
          <p:cNvSpPr txBox="1"/>
          <p:nvPr/>
        </p:nvSpPr>
        <p:spPr bwMode="auto">
          <a:xfrm>
            <a:off x="7222612" y="5191816"/>
            <a:ext cx="606425" cy="554037"/>
          </a:xfrm>
          <a:prstGeom prst="rect">
            <a:avLst/>
          </a:prstGeom>
          <a:noFill/>
          <a:effectLst>
            <a:outerShdw blurRad="50800" dir="36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000" b="1" spc="-150" dirty="0">
                <a:solidFill>
                  <a:schemeClr val="bg1"/>
                </a:solidFill>
                <a:latin typeface="Helvetica" pitchFamily="34" charset="0"/>
              </a:rPr>
              <a:t>10</a:t>
            </a:r>
            <a:endParaRPr lang="es-ES" sz="3000" b="1" spc="-15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23" name="71 CuadroTexto">
            <a:extLst>
              <a:ext uri="{FF2B5EF4-FFF2-40B4-BE49-F238E27FC236}">
                <a16:creationId xmlns="" xmlns:a16="http://schemas.microsoft.com/office/drawing/2014/main" id="{A4CB472F-3BAC-4C37-A095-B48ED705C169}"/>
              </a:ext>
            </a:extLst>
          </p:cNvPr>
          <p:cNvSpPr txBox="1"/>
          <p:nvPr/>
        </p:nvSpPr>
        <p:spPr bwMode="auto">
          <a:xfrm>
            <a:off x="1987908" y="4398530"/>
            <a:ext cx="606425" cy="554037"/>
          </a:xfrm>
          <a:prstGeom prst="rect">
            <a:avLst/>
          </a:prstGeom>
          <a:noFill/>
          <a:effectLst>
            <a:outerShdw blurRad="50800" dir="36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000" b="1" spc="-150" dirty="0">
                <a:solidFill>
                  <a:schemeClr val="bg1"/>
                </a:solidFill>
                <a:latin typeface="Helvetica" pitchFamily="34" charset="0"/>
              </a:rPr>
              <a:t>4</a:t>
            </a:r>
            <a:endParaRPr lang="es-ES" sz="3000" b="1" spc="-15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24" name="71 CuadroTexto">
            <a:extLst>
              <a:ext uri="{FF2B5EF4-FFF2-40B4-BE49-F238E27FC236}">
                <a16:creationId xmlns="" xmlns:a16="http://schemas.microsoft.com/office/drawing/2014/main" id="{0E8F1A2B-84F6-41AC-8FCE-54CC51E43511}"/>
              </a:ext>
            </a:extLst>
          </p:cNvPr>
          <p:cNvSpPr txBox="1"/>
          <p:nvPr/>
        </p:nvSpPr>
        <p:spPr bwMode="auto">
          <a:xfrm>
            <a:off x="1944782" y="5239755"/>
            <a:ext cx="606425" cy="554037"/>
          </a:xfrm>
          <a:prstGeom prst="rect">
            <a:avLst/>
          </a:prstGeom>
          <a:noFill/>
          <a:effectLst>
            <a:outerShdw blurRad="50800" dir="36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000" b="1" spc="-150" dirty="0">
                <a:solidFill>
                  <a:schemeClr val="bg1"/>
                </a:solidFill>
                <a:latin typeface="Helvetica" pitchFamily="34" charset="0"/>
              </a:rPr>
              <a:t>5</a:t>
            </a:r>
            <a:endParaRPr lang="es-ES" sz="3000" b="1" spc="-15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25" name="CuadroTexto 124">
            <a:extLst>
              <a:ext uri="{FF2B5EF4-FFF2-40B4-BE49-F238E27FC236}">
                <a16:creationId xmlns="" xmlns:a16="http://schemas.microsoft.com/office/drawing/2014/main" id="{07898124-C584-4892-B84D-EB035E88901A}"/>
              </a:ext>
            </a:extLst>
          </p:cNvPr>
          <p:cNvSpPr txBox="1"/>
          <p:nvPr/>
        </p:nvSpPr>
        <p:spPr bwMode="auto">
          <a:xfrm>
            <a:off x="2448665" y="2850624"/>
            <a:ext cx="4498236" cy="4770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500" b="1" spc="-150" dirty="0">
                <a:solidFill>
                  <a:srgbClr val="254061"/>
                </a:solidFill>
                <a:latin typeface="Helvetica" pitchFamily="34" charset="0"/>
                <a:cs typeface="Trebuchet MS"/>
              </a:rPr>
              <a:t>Identificación / Valoración inicial</a:t>
            </a:r>
            <a:endParaRPr lang="es-ES" sz="2000" b="1" spc="-150" dirty="0">
              <a:solidFill>
                <a:schemeClr val="accent1">
                  <a:lumMod val="75000"/>
                </a:schemeClr>
              </a:solidFill>
              <a:latin typeface="Helvetica" pitchFamily="34" charset="0"/>
              <a:cs typeface="Trebuchet MS"/>
            </a:endParaRPr>
          </a:p>
        </p:txBody>
      </p:sp>
      <p:sp>
        <p:nvSpPr>
          <p:cNvPr id="126" name="CuadroTexto 125">
            <a:extLst>
              <a:ext uri="{FF2B5EF4-FFF2-40B4-BE49-F238E27FC236}">
                <a16:creationId xmlns="" xmlns:a16="http://schemas.microsoft.com/office/drawing/2014/main" id="{3ABD3803-7618-4A11-A5D8-2CF8AB2764FB}"/>
              </a:ext>
            </a:extLst>
          </p:cNvPr>
          <p:cNvSpPr txBox="1"/>
          <p:nvPr/>
        </p:nvSpPr>
        <p:spPr bwMode="auto">
          <a:xfrm>
            <a:off x="2459107" y="3585979"/>
            <a:ext cx="4337050" cy="4770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500" b="1" spc="-150" dirty="0">
                <a:solidFill>
                  <a:srgbClr val="254061"/>
                </a:solidFill>
                <a:latin typeface="Helvetica" pitchFamily="34" charset="0"/>
                <a:cs typeface="Trebuchet MS"/>
              </a:rPr>
              <a:t>Contacto Recursos Avanzados</a:t>
            </a:r>
            <a:endParaRPr lang="es-ES" sz="2000" b="1" spc="-150" dirty="0">
              <a:solidFill>
                <a:schemeClr val="accent1">
                  <a:lumMod val="75000"/>
                </a:schemeClr>
              </a:solidFill>
              <a:latin typeface="Helvetica" pitchFamily="34" charset="0"/>
              <a:cs typeface="Trebuchet MS"/>
            </a:endParaRPr>
          </a:p>
        </p:txBody>
      </p:sp>
      <p:sp>
        <p:nvSpPr>
          <p:cNvPr id="127" name="CuadroTexto 98">
            <a:extLst>
              <a:ext uri="{FF2B5EF4-FFF2-40B4-BE49-F238E27FC236}">
                <a16:creationId xmlns="" xmlns:a16="http://schemas.microsoft.com/office/drawing/2014/main" id="{D6B6E2BF-C903-42E9-A6A5-8F9B17E98053}"/>
              </a:ext>
            </a:extLst>
          </p:cNvPr>
          <p:cNvSpPr txBox="1"/>
          <p:nvPr/>
        </p:nvSpPr>
        <p:spPr bwMode="auto">
          <a:xfrm>
            <a:off x="7713404" y="2115486"/>
            <a:ext cx="4337050" cy="4778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500" b="1" spc="-150" dirty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Trebuchet MS"/>
              </a:rPr>
              <a:t>Seguimiento / Reevaluación</a:t>
            </a:r>
            <a:endParaRPr lang="es-ES" sz="2000" b="1" spc="-150" dirty="0">
              <a:solidFill>
                <a:schemeClr val="accent1">
                  <a:lumMod val="75000"/>
                </a:schemeClr>
              </a:solidFill>
              <a:latin typeface="Helvetica" pitchFamily="34" charset="0"/>
              <a:cs typeface="Trebuchet MS"/>
            </a:endParaRPr>
          </a:p>
        </p:txBody>
      </p:sp>
      <p:sp>
        <p:nvSpPr>
          <p:cNvPr id="128" name="CuadroTexto 98">
            <a:extLst>
              <a:ext uri="{FF2B5EF4-FFF2-40B4-BE49-F238E27FC236}">
                <a16:creationId xmlns="" xmlns:a16="http://schemas.microsoft.com/office/drawing/2014/main" id="{72C27B56-478D-4858-90AE-131FF828A4A9}"/>
              </a:ext>
            </a:extLst>
          </p:cNvPr>
          <p:cNvSpPr txBox="1"/>
          <p:nvPr/>
        </p:nvSpPr>
        <p:spPr bwMode="auto">
          <a:xfrm>
            <a:off x="7786292" y="2811225"/>
            <a:ext cx="4337050" cy="4778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500" b="1" spc="-150" dirty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Trebuchet MS"/>
              </a:rPr>
              <a:t>Atención Crisis de Necesidad</a:t>
            </a:r>
            <a:endParaRPr lang="es-ES" sz="2000" b="1" spc="-150" dirty="0">
              <a:solidFill>
                <a:schemeClr val="accent1">
                  <a:lumMod val="75000"/>
                </a:schemeClr>
              </a:solidFill>
              <a:latin typeface="Helvetica" pitchFamily="34" charset="0"/>
              <a:cs typeface="Trebuchet MS"/>
            </a:endParaRPr>
          </a:p>
        </p:txBody>
      </p:sp>
      <p:sp>
        <p:nvSpPr>
          <p:cNvPr id="129" name="CuadroTexto 98">
            <a:extLst>
              <a:ext uri="{FF2B5EF4-FFF2-40B4-BE49-F238E27FC236}">
                <a16:creationId xmlns="" xmlns:a16="http://schemas.microsoft.com/office/drawing/2014/main" id="{FB447B5B-505D-464C-94E6-8F556953CC79}"/>
              </a:ext>
            </a:extLst>
          </p:cNvPr>
          <p:cNvSpPr txBox="1"/>
          <p:nvPr/>
        </p:nvSpPr>
        <p:spPr bwMode="auto">
          <a:xfrm>
            <a:off x="7595242" y="3533469"/>
            <a:ext cx="4608518" cy="4770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500" b="1" spc="-150" dirty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Trebuchet MS"/>
              </a:rPr>
              <a:t>Ingreso. Continuidad asistencial</a:t>
            </a:r>
            <a:endParaRPr lang="es-ES" sz="2000" b="1" spc="-150" dirty="0">
              <a:solidFill>
                <a:schemeClr val="accent1">
                  <a:lumMod val="75000"/>
                </a:schemeClr>
              </a:solidFill>
              <a:latin typeface="Helvetica" pitchFamily="34" charset="0"/>
              <a:cs typeface="Trebuchet MS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7259127" y="329283"/>
            <a:ext cx="2809542" cy="969962"/>
            <a:chOff x="6241325" y="529369"/>
            <a:chExt cx="3781763" cy="1286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325" y="714502"/>
              <a:ext cx="1109663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501" y="529369"/>
              <a:ext cx="2414587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189" y="1182625"/>
              <a:ext cx="1828800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 descr="C:\Documents and Settings\Helder\Escritorio\Sacyl\logotipos\junta_castilla_y_leon.png">
            <a:extLst>
              <a:ext uri="{FF2B5EF4-FFF2-40B4-BE49-F238E27FC236}">
                <a16:creationId xmlns="" xmlns:a16="http://schemas.microsoft.com/office/drawing/2014/main" id="{B80246F8-C51C-4984-814E-CD2756E2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4" y="6121401"/>
            <a:ext cx="10826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3396010" y="234836"/>
            <a:ext cx="4463007" cy="685560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>
                <a:latin typeface="Helvetica" pitchFamily="34" charset="0"/>
                <a:cs typeface="Trebuchet MS"/>
              </a:rPr>
              <a:t>Recursos Asistenciales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4946997" y="4501603"/>
            <a:ext cx="1676589" cy="1457521"/>
            <a:chOff x="4584519" y="3787132"/>
            <a:chExt cx="1676589" cy="1457521"/>
          </a:xfrm>
        </p:grpSpPr>
        <p:pic>
          <p:nvPicPr>
            <p:cNvPr id="16" name="Picture 3" descr="C:\Documents and Settings\Helder\Escritorio\PFC 2010 - 29012010.psfsfsfsng.png">
              <a:extLst>
                <a:ext uri="{FF2B5EF4-FFF2-40B4-BE49-F238E27FC236}">
                  <a16:creationId xmlns="" xmlns:a16="http://schemas.microsoft.com/office/drawing/2014/main" id="{36904D57-41F8-4219-8E5B-28859E7BA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4519" y="3787132"/>
              <a:ext cx="1676589" cy="1457521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" name="6 CuadroTexto">
              <a:extLst>
                <a:ext uri="{FF2B5EF4-FFF2-40B4-BE49-F238E27FC236}">
                  <a16:creationId xmlns="" xmlns:a16="http://schemas.microsoft.com/office/drawing/2014/main" id="{CE9BC9A4-F743-4F5C-908D-C6C15A8281FC}"/>
                </a:ext>
              </a:extLst>
            </p:cNvPr>
            <p:cNvSpPr txBox="1"/>
            <p:nvPr/>
          </p:nvSpPr>
          <p:spPr bwMode="auto">
            <a:xfrm>
              <a:off x="4865600" y="3923854"/>
              <a:ext cx="1114425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400" b="1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EMS</a:t>
              </a:r>
            </a:p>
            <a:p>
              <a:pPr algn="ctr">
                <a:defRPr/>
              </a:pPr>
              <a:r>
                <a:rPr lang="es-ES" sz="1600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CCU</a:t>
              </a:r>
            </a:p>
            <a:p>
              <a:pPr algn="ctr">
                <a:defRPr/>
              </a:pPr>
              <a:r>
                <a:rPr lang="es-ES" sz="1600" dirty="0" err="1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UMEs</a:t>
              </a:r>
              <a:endParaRPr lang="es-ES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defRPr/>
              </a:pPr>
              <a:r>
                <a:rPr lang="es-ES" sz="1600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SVB</a:t>
              </a:r>
              <a:endParaRPr lang="es-ES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1951033" y="2521078"/>
            <a:ext cx="2176286" cy="1768475"/>
            <a:chOff x="1871973" y="1545444"/>
            <a:chExt cx="2176286" cy="1768475"/>
          </a:xfrm>
        </p:grpSpPr>
        <p:pic>
          <p:nvPicPr>
            <p:cNvPr id="19" name="Picture 19" descr="C:\Documents and Settings\Helder\Escritorio\Sin título-23.png">
              <a:extLst>
                <a:ext uri="{FF2B5EF4-FFF2-40B4-BE49-F238E27FC236}">
                  <a16:creationId xmlns="" xmlns:a16="http://schemas.microsoft.com/office/drawing/2014/main" id="{DF886B9D-DBF6-46C1-804D-EAD597503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1973" y="1545444"/>
              <a:ext cx="2176286" cy="1768475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28" name="27 CuadroTexto">
              <a:extLst>
                <a:ext uri="{FF2B5EF4-FFF2-40B4-BE49-F238E27FC236}">
                  <a16:creationId xmlns="" xmlns:a16="http://schemas.microsoft.com/office/drawing/2014/main" id="{226CC11F-357F-4D8D-956F-5177B2FF3F31}"/>
                </a:ext>
              </a:extLst>
            </p:cNvPr>
            <p:cNvSpPr txBox="1"/>
            <p:nvPr/>
          </p:nvSpPr>
          <p:spPr bwMode="auto">
            <a:xfrm>
              <a:off x="2007884" y="1683549"/>
              <a:ext cx="1820333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2800" b="1" dirty="0" err="1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EAPs</a:t>
              </a:r>
              <a:endParaRPr lang="es-ES" sz="2800" b="1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defRPr/>
              </a:pPr>
              <a:r>
                <a:rPr lang="es-ES" sz="2000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12 Urbanos</a:t>
              </a:r>
            </a:p>
            <a:p>
              <a:pPr algn="ctr">
                <a:defRPr/>
              </a:pPr>
              <a:r>
                <a:rPr lang="es-ES" sz="2000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11 Rurales</a:t>
              </a:r>
            </a:p>
            <a:p>
              <a:pPr algn="ctr">
                <a:defRPr/>
              </a:pPr>
              <a:r>
                <a:rPr lang="es-ES" sz="2000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 Semiurbano</a:t>
              </a:r>
              <a:endParaRPr lang="es-ES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4151052" y="2589428"/>
            <a:ext cx="2994816" cy="1581773"/>
            <a:chOff x="4127319" y="1529867"/>
            <a:chExt cx="3065739" cy="1631774"/>
          </a:xfrm>
        </p:grpSpPr>
        <p:pic>
          <p:nvPicPr>
            <p:cNvPr id="25" name="Picture 2" descr="C:\Documents and Settings\Helder\Escritorio\PFC 2010 - 29012010222.png">
              <a:extLst>
                <a:ext uri="{FF2B5EF4-FFF2-40B4-BE49-F238E27FC236}">
                  <a16:creationId xmlns="" xmlns:a16="http://schemas.microsoft.com/office/drawing/2014/main" id="{EF409304-C56E-470E-B82C-C366565E5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7319" y="1529867"/>
              <a:ext cx="3065739" cy="160023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30" name="29 CuadroTexto">
              <a:extLst>
                <a:ext uri="{FF2B5EF4-FFF2-40B4-BE49-F238E27FC236}">
                  <a16:creationId xmlns="" xmlns:a16="http://schemas.microsoft.com/office/drawing/2014/main" id="{175E8481-FEBC-47E3-B434-46583D81D72F}"/>
                </a:ext>
              </a:extLst>
            </p:cNvPr>
            <p:cNvSpPr txBox="1"/>
            <p:nvPr/>
          </p:nvSpPr>
          <p:spPr bwMode="auto">
            <a:xfrm>
              <a:off x="4127319" y="1684313"/>
              <a:ext cx="3065739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3200" b="1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HOSPITALES</a:t>
              </a:r>
            </a:p>
            <a:p>
              <a:pPr algn="ctr">
                <a:defRPr/>
              </a:pPr>
              <a:r>
                <a:rPr lang="es-ES" sz="2000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H. Clínico Universitario</a:t>
              </a:r>
            </a:p>
            <a:p>
              <a:pPr algn="ctr">
                <a:defRPr/>
              </a:pPr>
              <a:r>
                <a:rPr lang="es-ES" sz="2000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H. Medina del Campo</a:t>
              </a:r>
              <a:endParaRPr lang="es-ES" sz="20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defRPr/>
              </a:pPr>
              <a:endParaRPr lang="es-ES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3" name="Picture 2" descr="C:\Documents and Settings\Helder\Escritorio\PFC 2010 - 29012010222.png">
            <a:extLst>
              <a:ext uri="{FF2B5EF4-FFF2-40B4-BE49-F238E27FC236}">
                <a16:creationId xmlns="" xmlns:a16="http://schemas.microsoft.com/office/drawing/2014/main" id="{76765580-C0E6-45A4-B406-B0DC57F27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81263" y="5008058"/>
            <a:ext cx="1637272" cy="957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5" name="Picture 8">
            <a:extLst>
              <a:ext uri="{FF2B5EF4-FFF2-40B4-BE49-F238E27FC236}">
                <a16:creationId xmlns="" xmlns:a16="http://schemas.microsoft.com/office/drawing/2014/main" id="{A275D53F-9763-41BB-B02A-424F5A2C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6122989"/>
            <a:ext cx="11858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4" descr="C:\Documents and Settings\Helder\Escritorio\bolita4.png">
            <a:extLst>
              <a:ext uri="{FF2B5EF4-FFF2-40B4-BE49-F238E27FC236}">
                <a16:creationId xmlns="" xmlns:a16="http://schemas.microsoft.com/office/drawing/2014/main" id="{A80ABBB5-9E68-4081-8ED6-23F8CAF7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59" y="327903"/>
            <a:ext cx="647871" cy="57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108 CuadroTexto">
            <a:extLst>
              <a:ext uri="{FF2B5EF4-FFF2-40B4-BE49-F238E27FC236}">
                <a16:creationId xmlns="" xmlns:a16="http://schemas.microsoft.com/office/drawing/2014/main" id="{3BD0B81C-A771-4FE4-8359-2B191AF0B9B0}"/>
              </a:ext>
            </a:extLst>
          </p:cNvPr>
          <p:cNvSpPr txBox="1"/>
          <p:nvPr/>
        </p:nvSpPr>
        <p:spPr bwMode="auto">
          <a:xfrm>
            <a:off x="2478543" y="342339"/>
            <a:ext cx="378630" cy="523021"/>
          </a:xfrm>
          <a:prstGeom prst="rect">
            <a:avLst/>
          </a:prstGeom>
          <a:noFill/>
          <a:effectLst>
            <a:outerShdw blurRad="50800" dir="36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000" b="1" spc="-150" dirty="0">
                <a:solidFill>
                  <a:schemeClr val="bg1"/>
                </a:solidFill>
                <a:latin typeface="Helvetica" pitchFamily="34" charset="0"/>
              </a:rPr>
              <a:t>1</a:t>
            </a:r>
            <a:endParaRPr lang="es-ES" sz="3000" b="1" spc="-15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="" xmlns:a16="http://schemas.microsoft.com/office/drawing/2014/main" id="{13D04765-931F-4CC5-B45A-4B2E0CF08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7545" y="-47367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375" y="373903"/>
            <a:ext cx="28098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1987457" y="4346127"/>
            <a:ext cx="2176286" cy="1768475"/>
            <a:chOff x="1871973" y="3466570"/>
            <a:chExt cx="2176286" cy="1768475"/>
          </a:xfrm>
        </p:grpSpPr>
        <p:pic>
          <p:nvPicPr>
            <p:cNvPr id="21" name="Picture 19" descr="C:\Documents and Settings\Helder\Escritorio\Sin título-23.png">
              <a:extLst>
                <a:ext uri="{FF2B5EF4-FFF2-40B4-BE49-F238E27FC236}">
                  <a16:creationId xmlns="" xmlns:a16="http://schemas.microsoft.com/office/drawing/2014/main" id="{DF886B9D-DBF6-46C1-804D-EAD597503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1973" y="3466570"/>
              <a:ext cx="2176286" cy="1768475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23" name="22 CuadroTexto">
              <a:extLst>
                <a:ext uri="{FF2B5EF4-FFF2-40B4-BE49-F238E27FC236}">
                  <a16:creationId xmlns="" xmlns:a16="http://schemas.microsoft.com/office/drawing/2014/main" id="{226CC11F-357F-4D8D-956F-5177B2FF3F31}"/>
                </a:ext>
              </a:extLst>
            </p:cNvPr>
            <p:cNvSpPr txBox="1"/>
            <p:nvPr/>
          </p:nvSpPr>
          <p:spPr bwMode="auto">
            <a:xfrm>
              <a:off x="1871973" y="3604675"/>
              <a:ext cx="2176285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2800" b="1" dirty="0" err="1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PACs</a:t>
              </a:r>
              <a:endParaRPr lang="es-ES" sz="2800" b="1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defRPr/>
              </a:pPr>
              <a:r>
                <a:rPr lang="es-ES" sz="2000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PAC Rondilla</a:t>
              </a:r>
            </a:p>
            <a:p>
              <a:pPr algn="ctr">
                <a:defRPr/>
              </a:pPr>
              <a:r>
                <a:rPr lang="es-ES" sz="2000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PAC Pilarica</a:t>
              </a:r>
            </a:p>
            <a:p>
              <a:pPr algn="ctr">
                <a:defRPr/>
              </a:pPr>
              <a:r>
                <a:rPr lang="es-ES" sz="2000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11 </a:t>
              </a:r>
              <a:r>
                <a:rPr lang="es-ES" sz="2000" dirty="0" err="1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PACs</a:t>
              </a:r>
              <a:r>
                <a:rPr lang="es-ES" sz="2000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Rurales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9519423" y="2024179"/>
            <a:ext cx="1889125" cy="1055405"/>
            <a:chOff x="9451129" y="4073129"/>
            <a:chExt cx="1889125" cy="1055405"/>
          </a:xfrm>
        </p:grpSpPr>
        <p:pic>
          <p:nvPicPr>
            <p:cNvPr id="24" name="Picture 20" descr="C:\Documents and Settings\Helder\Escritorio\Sin título-25.png">
              <a:extLst>
                <a:ext uri="{FF2B5EF4-FFF2-40B4-BE49-F238E27FC236}">
                  <a16:creationId xmlns="" xmlns:a16="http://schemas.microsoft.com/office/drawing/2014/main" id="{F1B82490-E31D-442A-86B4-9B0138511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485276" y="4073129"/>
              <a:ext cx="1854978" cy="1055405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26" name="25 CuadroTexto">
              <a:extLst>
                <a:ext uri="{FF2B5EF4-FFF2-40B4-BE49-F238E27FC236}">
                  <a16:creationId xmlns="" xmlns:a16="http://schemas.microsoft.com/office/drawing/2014/main" id="{20FC87EE-9F5E-4590-8488-E236C6837E67}"/>
                </a:ext>
              </a:extLst>
            </p:cNvPr>
            <p:cNvSpPr txBox="1"/>
            <p:nvPr/>
          </p:nvSpPr>
          <p:spPr bwMode="auto">
            <a:xfrm>
              <a:off x="9451129" y="4416165"/>
              <a:ext cx="1889125" cy="6155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b="1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 HADO</a:t>
              </a:r>
            </a:p>
            <a:p>
              <a:pPr algn="ctr">
                <a:defRPr/>
              </a:pPr>
              <a:r>
                <a:rPr lang="es-ES" sz="1600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 MED y 3 ENF</a:t>
              </a:r>
              <a:endParaRPr lang="es-ES" sz="16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7579333" y="2044284"/>
            <a:ext cx="1905943" cy="1055405"/>
            <a:chOff x="7579333" y="2687776"/>
            <a:chExt cx="1905943" cy="1055405"/>
          </a:xfrm>
        </p:grpSpPr>
        <p:pic>
          <p:nvPicPr>
            <p:cNvPr id="27" name="Picture 20" descr="C:\Documents and Settings\Helder\Escritorio\Sin título-25.png">
              <a:extLst>
                <a:ext uri="{FF2B5EF4-FFF2-40B4-BE49-F238E27FC236}">
                  <a16:creationId xmlns="" xmlns:a16="http://schemas.microsoft.com/office/drawing/2014/main" id="{F1B82490-E31D-442A-86B4-9B0138511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30298" y="2687776"/>
              <a:ext cx="1854978" cy="1055405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31" name="30 CuadroTexto">
              <a:extLst>
                <a:ext uri="{FF2B5EF4-FFF2-40B4-BE49-F238E27FC236}">
                  <a16:creationId xmlns="" xmlns:a16="http://schemas.microsoft.com/office/drawing/2014/main" id="{20FC87EE-9F5E-4590-8488-E236C6837E67}"/>
                </a:ext>
              </a:extLst>
            </p:cNvPr>
            <p:cNvSpPr txBox="1"/>
            <p:nvPr/>
          </p:nvSpPr>
          <p:spPr bwMode="auto">
            <a:xfrm>
              <a:off x="7579333" y="3031091"/>
              <a:ext cx="1889125" cy="6155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b="1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 ESDCP</a:t>
              </a:r>
            </a:p>
            <a:p>
              <a:pPr algn="ctr">
                <a:defRPr/>
              </a:pPr>
              <a:r>
                <a:rPr lang="es-ES" sz="1600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 MED y 1 ENF</a:t>
              </a:r>
              <a:endParaRPr lang="es-ES" sz="16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4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2849381" y="1730057"/>
            <a:ext cx="2115791" cy="604849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>
                <a:latin typeface="Helvetica" pitchFamily="34" charset="0"/>
                <a:cs typeface="Trebuchet MS"/>
              </a:rPr>
              <a:t>Recursos </a:t>
            </a:r>
            <a:r>
              <a:rPr lang="es-ES" sz="2000" b="1" spc="-150" dirty="0" smtClean="0">
                <a:latin typeface="Helvetica" pitchFamily="34" charset="0"/>
                <a:cs typeface="Trebuchet MS"/>
              </a:rPr>
              <a:t>Convencionales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7630298" y="3141197"/>
            <a:ext cx="1905943" cy="1055405"/>
            <a:chOff x="7630298" y="3818424"/>
            <a:chExt cx="1905943" cy="1055405"/>
          </a:xfrm>
        </p:grpSpPr>
        <p:pic>
          <p:nvPicPr>
            <p:cNvPr id="38" name="Picture 20" descr="C:\Documents and Settings\Helder\Escritorio\Sin título-25.png">
              <a:extLst>
                <a:ext uri="{FF2B5EF4-FFF2-40B4-BE49-F238E27FC236}">
                  <a16:creationId xmlns="" xmlns:a16="http://schemas.microsoft.com/office/drawing/2014/main" id="{F1B82490-E31D-442A-86B4-9B0138511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81263" y="3818424"/>
              <a:ext cx="1854978" cy="1055405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39" name="38 CuadroTexto">
              <a:extLst>
                <a:ext uri="{FF2B5EF4-FFF2-40B4-BE49-F238E27FC236}">
                  <a16:creationId xmlns="" xmlns:a16="http://schemas.microsoft.com/office/drawing/2014/main" id="{20FC87EE-9F5E-4590-8488-E236C6837E67}"/>
                </a:ext>
              </a:extLst>
            </p:cNvPr>
            <p:cNvSpPr txBox="1"/>
            <p:nvPr/>
          </p:nvSpPr>
          <p:spPr bwMode="auto">
            <a:xfrm>
              <a:off x="7630298" y="4161739"/>
              <a:ext cx="1889125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b="1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 PED HCU</a:t>
              </a:r>
              <a:endParaRPr lang="es-ES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9485392" y="3152327"/>
            <a:ext cx="1923156" cy="1055405"/>
            <a:chOff x="9485392" y="3897423"/>
            <a:chExt cx="1923156" cy="1055405"/>
          </a:xfrm>
        </p:grpSpPr>
        <p:pic>
          <p:nvPicPr>
            <p:cNvPr id="40" name="Picture 20" descr="C:\Documents and Settings\Helder\Escritorio\Sin título-25.png">
              <a:extLst>
                <a:ext uri="{FF2B5EF4-FFF2-40B4-BE49-F238E27FC236}">
                  <a16:creationId xmlns="" xmlns:a16="http://schemas.microsoft.com/office/drawing/2014/main" id="{F1B82490-E31D-442A-86B4-9B0138511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553570" y="3897423"/>
              <a:ext cx="1854978" cy="1055405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41" name="40 CuadroTexto">
              <a:extLst>
                <a:ext uri="{FF2B5EF4-FFF2-40B4-BE49-F238E27FC236}">
                  <a16:creationId xmlns="" xmlns:a16="http://schemas.microsoft.com/office/drawing/2014/main" id="{20FC87EE-9F5E-4590-8488-E236C6837E67}"/>
                </a:ext>
              </a:extLst>
            </p:cNvPr>
            <p:cNvSpPr txBox="1"/>
            <p:nvPr/>
          </p:nvSpPr>
          <p:spPr bwMode="auto">
            <a:xfrm>
              <a:off x="9485392" y="4164259"/>
              <a:ext cx="1889125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b="1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 ENF GEST</a:t>
              </a:r>
            </a:p>
            <a:p>
              <a:pPr algn="ctr">
                <a:defRPr/>
              </a:pPr>
              <a:r>
                <a:rPr lang="es-ES" b="1" dirty="0" smtClean="0">
                  <a:solidFill>
                    <a:schemeClr val="tx2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ONCO HMC</a:t>
              </a:r>
              <a:endParaRPr lang="es-ES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42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8401397" y="1369747"/>
            <a:ext cx="2452869" cy="604849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>
                <a:latin typeface="Helvetica" pitchFamily="34" charset="0"/>
                <a:cs typeface="Trebuchet MS"/>
              </a:rPr>
              <a:t>Recursos </a:t>
            </a:r>
            <a:r>
              <a:rPr lang="es-ES" sz="2000" b="1" spc="-150" dirty="0" smtClean="0">
                <a:latin typeface="Helvetica" pitchFamily="34" charset="0"/>
                <a:cs typeface="Trebuchet MS"/>
              </a:rPr>
              <a:t>Avanzados Propios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sp>
        <p:nvSpPr>
          <p:cNvPr id="43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8188040" y="4266016"/>
            <a:ext cx="2869427" cy="604849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>
                <a:latin typeface="Helvetica" pitchFamily="34" charset="0"/>
                <a:cs typeface="Trebuchet MS"/>
              </a:rPr>
              <a:t>Recursos </a:t>
            </a:r>
            <a:endParaRPr lang="es-ES" sz="2000" b="1" spc="-150" dirty="0" smtClean="0">
              <a:latin typeface="Helvetica" pitchFamily="34" charset="0"/>
              <a:cs typeface="Trebuchet MS"/>
            </a:endParaRPr>
          </a:p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Avanzados Concertados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sp>
        <p:nvSpPr>
          <p:cNvPr id="44" name="43 CuadroTexto">
            <a:extLst>
              <a:ext uri="{FF2B5EF4-FFF2-40B4-BE49-F238E27FC236}">
                <a16:creationId xmlns="" xmlns:a16="http://schemas.microsoft.com/office/drawing/2014/main" id="{20FC87EE-9F5E-4590-8488-E236C6837E67}"/>
              </a:ext>
            </a:extLst>
          </p:cNvPr>
          <p:cNvSpPr txBox="1"/>
          <p:nvPr/>
        </p:nvSpPr>
        <p:spPr bwMode="auto">
          <a:xfrm>
            <a:off x="7533117" y="5074393"/>
            <a:ext cx="1889125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AECC</a:t>
            </a:r>
          </a:p>
          <a:p>
            <a:pPr algn="ctr"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Trabajo Social</a:t>
            </a:r>
          </a:p>
          <a:p>
            <a:pPr algn="ctr"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Psicóloga</a:t>
            </a:r>
            <a:endParaRPr lang="es-ES" sz="1600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5" name="Picture 2" descr="C:\Documents and Settings\Helder\Escritorio\PFC 2010 - 29012010222.png">
            <a:extLst>
              <a:ext uri="{FF2B5EF4-FFF2-40B4-BE49-F238E27FC236}">
                <a16:creationId xmlns="" xmlns:a16="http://schemas.microsoft.com/office/drawing/2014/main" id="{76765580-C0E6-45A4-B406-B0DC57F27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627830" y="5008058"/>
            <a:ext cx="2042167" cy="957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6" name="45 CuadroTexto">
            <a:extLst>
              <a:ext uri="{FF2B5EF4-FFF2-40B4-BE49-F238E27FC236}">
                <a16:creationId xmlns="" xmlns:a16="http://schemas.microsoft.com/office/drawing/2014/main" id="{20FC87EE-9F5E-4590-8488-E236C6837E67}"/>
              </a:ext>
            </a:extLst>
          </p:cNvPr>
          <p:cNvSpPr txBox="1"/>
          <p:nvPr/>
        </p:nvSpPr>
        <p:spPr bwMode="auto">
          <a:xfrm>
            <a:off x="9627831" y="5192931"/>
            <a:ext cx="20421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H. Benito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Menni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 camas</a:t>
            </a:r>
            <a:endParaRPr lang="es-ES" sz="1600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3" descr="C:\Documents and Settings\Helder\Escritorio\Sacyl\logotipos\junta_castilla_y_leon.png">
            <a:extLst>
              <a:ext uri="{FF2B5EF4-FFF2-40B4-BE49-F238E27FC236}">
                <a16:creationId xmlns="" xmlns:a16="http://schemas.microsoft.com/office/drawing/2014/main" id="{92C3BD2A-D7C2-47C0-B0BB-D2A6CC72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62650"/>
            <a:ext cx="11985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">
            <a:extLst>
              <a:ext uri="{FF2B5EF4-FFF2-40B4-BE49-F238E27FC236}">
                <a16:creationId xmlns="" xmlns:a16="http://schemas.microsoft.com/office/drawing/2014/main" id="{70424B1D-CDE4-41DF-B0EE-F5DAB1B9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4" y="6038851"/>
            <a:ext cx="12858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49 Rectángulo">
            <a:extLst>
              <a:ext uri="{FF2B5EF4-FFF2-40B4-BE49-F238E27FC236}">
                <a16:creationId xmlns="" xmlns:a16="http://schemas.microsoft.com/office/drawing/2014/main" id="{BD34ECE8-361C-4938-A52D-BEEE8D4F1D22}"/>
              </a:ext>
            </a:extLst>
          </p:cNvPr>
          <p:cNvSpPr/>
          <p:nvPr/>
        </p:nvSpPr>
        <p:spPr>
          <a:xfrm>
            <a:off x="1671886" y="-70328"/>
            <a:ext cx="47997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CUIDADOS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PALIATIVOS</a:t>
            </a:r>
          </a:p>
          <a:p>
            <a:pPr>
              <a:defRPr/>
            </a:pP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Protocolo de Coordinación 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="" xmlns:a16="http://schemas.microsoft.com/office/drawing/2014/main" id="{DB1A34DC-BAD0-4157-949A-79A5C548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4636" y="-1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7259127" y="329283"/>
            <a:ext cx="2809542" cy="969962"/>
            <a:chOff x="6241325" y="529369"/>
            <a:chExt cx="3781763" cy="1286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325" y="714502"/>
              <a:ext cx="1109663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501" y="529369"/>
              <a:ext cx="2414587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189" y="1182625"/>
              <a:ext cx="1828800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20215937"/>
              </p:ext>
            </p:extLst>
          </p:nvPr>
        </p:nvGraphicFramePr>
        <p:xfrm>
          <a:off x="2223972" y="1938862"/>
          <a:ext cx="8557815" cy="392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7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2683933" y="922866"/>
            <a:ext cx="4091351" cy="559531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Estructura de las FICHAS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075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3" descr="C:\Documents and Settings\Helder\Escritorio\Sacyl\logotipos\junta_castilla_y_leon.png">
            <a:extLst>
              <a:ext uri="{FF2B5EF4-FFF2-40B4-BE49-F238E27FC236}">
                <a16:creationId xmlns="" xmlns:a16="http://schemas.microsoft.com/office/drawing/2014/main" id="{92C3BD2A-D7C2-47C0-B0BB-D2A6CC72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62650"/>
            <a:ext cx="11985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">
            <a:extLst>
              <a:ext uri="{FF2B5EF4-FFF2-40B4-BE49-F238E27FC236}">
                <a16:creationId xmlns="" xmlns:a16="http://schemas.microsoft.com/office/drawing/2014/main" id="{70424B1D-CDE4-41DF-B0EE-F5DAB1B9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4" y="6038851"/>
            <a:ext cx="12858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49 Rectángulo">
            <a:extLst>
              <a:ext uri="{FF2B5EF4-FFF2-40B4-BE49-F238E27FC236}">
                <a16:creationId xmlns="" xmlns:a16="http://schemas.microsoft.com/office/drawing/2014/main" id="{BD34ECE8-361C-4938-A52D-BEEE8D4F1D22}"/>
              </a:ext>
            </a:extLst>
          </p:cNvPr>
          <p:cNvSpPr/>
          <p:nvPr/>
        </p:nvSpPr>
        <p:spPr>
          <a:xfrm>
            <a:off x="1671886" y="-70328"/>
            <a:ext cx="479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Protocolo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Coordinación 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="" xmlns:a16="http://schemas.microsoft.com/office/drawing/2014/main" id="{DB1A34DC-BAD0-4157-949A-79A5C548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4636" y="-1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7259127" y="329283"/>
            <a:ext cx="2809542" cy="969962"/>
            <a:chOff x="6241325" y="529369"/>
            <a:chExt cx="3781763" cy="1286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325" y="714502"/>
              <a:ext cx="1109663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501" y="529369"/>
              <a:ext cx="2414587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189" y="1182625"/>
              <a:ext cx="1828800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2616994" y="683952"/>
            <a:ext cx="4463007" cy="685560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>
                <a:latin typeface="Helvetica" pitchFamily="34" charset="0"/>
                <a:cs typeface="Trebuchet MS"/>
              </a:rPr>
              <a:t>Identificación </a:t>
            </a:r>
            <a:r>
              <a:rPr lang="es-ES" sz="2000" b="1" spc="-150" dirty="0" smtClean="0">
                <a:latin typeface="Helvetica" pitchFamily="34" charset="0"/>
                <a:cs typeface="Trebuchet MS"/>
              </a:rPr>
              <a:t>del paciente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848470" y="776797"/>
            <a:ext cx="660758" cy="592715"/>
            <a:chOff x="1878298" y="2842775"/>
            <a:chExt cx="660758" cy="592715"/>
          </a:xfrm>
        </p:grpSpPr>
        <p:pic>
          <p:nvPicPr>
            <p:cNvPr id="11" name="Picture 32" descr="C:\Documents and Settings\Helder\Escritorio\bolita2.png">
              <a:extLst>
                <a:ext uri="{FF2B5EF4-FFF2-40B4-BE49-F238E27FC236}">
                  <a16:creationId xmlns="" xmlns:a16="http://schemas.microsoft.com/office/drawing/2014/main" id="{ABC7E62B-5D8C-40EC-844B-882087182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482" y="2881453"/>
              <a:ext cx="61912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CuadroTexto">
              <a:extLst>
                <a:ext uri="{FF2B5EF4-FFF2-40B4-BE49-F238E27FC236}">
                  <a16:creationId xmlns="" xmlns:a16="http://schemas.microsoft.com/office/drawing/2014/main" id="{9B724768-07F4-47E6-B6C8-4064221DFC57}"/>
                </a:ext>
              </a:extLst>
            </p:cNvPr>
            <p:cNvSpPr txBox="1"/>
            <p:nvPr/>
          </p:nvSpPr>
          <p:spPr bwMode="auto">
            <a:xfrm>
              <a:off x="1878298" y="2842775"/>
              <a:ext cx="660758" cy="553998"/>
            </a:xfrm>
            <a:prstGeom prst="rect">
              <a:avLst/>
            </a:prstGeom>
            <a:noFill/>
            <a:effectLst>
              <a:outerShdw blurRad="50800" dir="36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3000" b="1" spc="-150" dirty="0" smtClean="0">
                  <a:solidFill>
                    <a:schemeClr val="bg1"/>
                  </a:solidFill>
                  <a:latin typeface="Helvetica" pitchFamily="34" charset="0"/>
                </a:rPr>
                <a:t>2.1</a:t>
              </a:r>
              <a:endParaRPr lang="es-ES" sz="3000" b="1" spc="-15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818122254"/>
              </p:ext>
            </p:extLst>
          </p:nvPr>
        </p:nvGraphicFramePr>
        <p:xfrm>
          <a:off x="2223972" y="1955796"/>
          <a:ext cx="5447349" cy="392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5028116" y="1481813"/>
            <a:ext cx="1967042" cy="488801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AP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sp>
        <p:nvSpPr>
          <p:cNvPr id="16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8945027" y="1475434"/>
            <a:ext cx="1926703" cy="495180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At. Hospitalaria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48242034"/>
              </p:ext>
            </p:extLst>
          </p:nvPr>
        </p:nvGraphicFramePr>
        <p:xfrm>
          <a:off x="7748233" y="1648828"/>
          <a:ext cx="4249746" cy="429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4515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3" descr="C:\Documents and Settings\Helder\Escritorio\Sacyl\logotipos\junta_castilla_y_leon.png">
            <a:extLst>
              <a:ext uri="{FF2B5EF4-FFF2-40B4-BE49-F238E27FC236}">
                <a16:creationId xmlns="" xmlns:a16="http://schemas.microsoft.com/office/drawing/2014/main" id="{92C3BD2A-D7C2-47C0-B0BB-D2A6CC72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62650"/>
            <a:ext cx="11985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">
            <a:extLst>
              <a:ext uri="{FF2B5EF4-FFF2-40B4-BE49-F238E27FC236}">
                <a16:creationId xmlns="" xmlns:a16="http://schemas.microsoft.com/office/drawing/2014/main" id="{70424B1D-CDE4-41DF-B0EE-F5DAB1B9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4" y="6038851"/>
            <a:ext cx="12858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49 Rectángulo">
            <a:extLst>
              <a:ext uri="{FF2B5EF4-FFF2-40B4-BE49-F238E27FC236}">
                <a16:creationId xmlns="" xmlns:a16="http://schemas.microsoft.com/office/drawing/2014/main" id="{BD34ECE8-361C-4938-A52D-BEEE8D4F1D22}"/>
              </a:ext>
            </a:extLst>
          </p:cNvPr>
          <p:cNvSpPr/>
          <p:nvPr/>
        </p:nvSpPr>
        <p:spPr>
          <a:xfrm>
            <a:off x="1671886" y="-70328"/>
            <a:ext cx="479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Protocolo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Coordinación 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="" xmlns:a16="http://schemas.microsoft.com/office/drawing/2014/main" id="{DB1A34DC-BAD0-4157-949A-79A5C548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4636" y="-1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7259127" y="329283"/>
            <a:ext cx="2809542" cy="969962"/>
            <a:chOff x="6241325" y="529369"/>
            <a:chExt cx="3781763" cy="1286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325" y="714502"/>
              <a:ext cx="1109663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501" y="529369"/>
              <a:ext cx="2414587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189" y="1182625"/>
              <a:ext cx="1828800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2616994" y="514612"/>
            <a:ext cx="4463007" cy="685560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Valoración integral inicial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814602" y="590523"/>
            <a:ext cx="664177" cy="592715"/>
            <a:chOff x="1844430" y="2656501"/>
            <a:chExt cx="664177" cy="592715"/>
          </a:xfrm>
        </p:grpSpPr>
        <p:pic>
          <p:nvPicPr>
            <p:cNvPr id="11" name="Picture 32" descr="C:\Documents and Settings\Helder\Escritorio\bolita2.png">
              <a:extLst>
                <a:ext uri="{FF2B5EF4-FFF2-40B4-BE49-F238E27FC236}">
                  <a16:creationId xmlns="" xmlns:a16="http://schemas.microsoft.com/office/drawing/2014/main" id="{ABC7E62B-5D8C-40EC-844B-882087182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482" y="2695179"/>
              <a:ext cx="61912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CuadroTexto">
              <a:extLst>
                <a:ext uri="{FF2B5EF4-FFF2-40B4-BE49-F238E27FC236}">
                  <a16:creationId xmlns="" xmlns:a16="http://schemas.microsoft.com/office/drawing/2014/main" id="{9B724768-07F4-47E6-B6C8-4064221DFC57}"/>
                </a:ext>
              </a:extLst>
            </p:cNvPr>
            <p:cNvSpPr txBox="1"/>
            <p:nvPr/>
          </p:nvSpPr>
          <p:spPr bwMode="auto">
            <a:xfrm>
              <a:off x="1844430" y="2656501"/>
              <a:ext cx="660758" cy="553998"/>
            </a:xfrm>
            <a:prstGeom prst="rect">
              <a:avLst/>
            </a:prstGeom>
            <a:noFill/>
            <a:effectLst>
              <a:outerShdw blurRad="50800" dir="36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3000" b="1" spc="-150" dirty="0" smtClean="0">
                  <a:solidFill>
                    <a:schemeClr val="bg1"/>
                  </a:solidFill>
                  <a:latin typeface="Helvetica" pitchFamily="34" charset="0"/>
                </a:rPr>
                <a:t>2.2</a:t>
              </a:r>
              <a:endParaRPr lang="es-ES" sz="3000" b="1" spc="-15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529318023"/>
              </p:ext>
            </p:extLst>
          </p:nvPr>
        </p:nvGraphicFramePr>
        <p:xfrm>
          <a:off x="2223972" y="1888059"/>
          <a:ext cx="5447349" cy="419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4824908" y="1320940"/>
            <a:ext cx="1967042" cy="488801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AP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sp>
        <p:nvSpPr>
          <p:cNvPr id="16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8885758" y="1314561"/>
            <a:ext cx="1926703" cy="495180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At. Hospitalaria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94242563"/>
              </p:ext>
            </p:extLst>
          </p:nvPr>
        </p:nvGraphicFramePr>
        <p:xfrm>
          <a:off x="7696722" y="1727146"/>
          <a:ext cx="4351346" cy="429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7321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3" descr="C:\Documents and Settings\Helder\Escritorio\Sacyl\logotipos\junta_castilla_y_leon.png">
            <a:extLst>
              <a:ext uri="{FF2B5EF4-FFF2-40B4-BE49-F238E27FC236}">
                <a16:creationId xmlns="" xmlns:a16="http://schemas.microsoft.com/office/drawing/2014/main" id="{92C3BD2A-D7C2-47C0-B0BB-D2A6CC72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62650"/>
            <a:ext cx="11985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">
            <a:extLst>
              <a:ext uri="{FF2B5EF4-FFF2-40B4-BE49-F238E27FC236}">
                <a16:creationId xmlns="" xmlns:a16="http://schemas.microsoft.com/office/drawing/2014/main" id="{70424B1D-CDE4-41DF-B0EE-F5DAB1B9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4" y="6038851"/>
            <a:ext cx="12858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49 Rectángulo">
            <a:extLst>
              <a:ext uri="{FF2B5EF4-FFF2-40B4-BE49-F238E27FC236}">
                <a16:creationId xmlns="" xmlns:a16="http://schemas.microsoft.com/office/drawing/2014/main" id="{BD34ECE8-361C-4938-A52D-BEEE8D4F1D22}"/>
              </a:ext>
            </a:extLst>
          </p:cNvPr>
          <p:cNvSpPr/>
          <p:nvPr/>
        </p:nvSpPr>
        <p:spPr>
          <a:xfrm>
            <a:off x="1671886" y="-70328"/>
            <a:ext cx="479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Protocolo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Coordinación 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="" xmlns:a16="http://schemas.microsoft.com/office/drawing/2014/main" id="{DB1A34DC-BAD0-4157-949A-79A5C548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785" r="52089" b="8766"/>
          <a:stretch/>
        </p:blipFill>
        <p:spPr bwMode="auto">
          <a:xfrm>
            <a:off x="14636" y="-1"/>
            <a:ext cx="1687065" cy="69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7597807" y="329283"/>
            <a:ext cx="2809542" cy="969962"/>
            <a:chOff x="6241325" y="529369"/>
            <a:chExt cx="3781763" cy="1286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325" y="714502"/>
              <a:ext cx="1109663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501" y="529369"/>
              <a:ext cx="2414587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189" y="1182625"/>
              <a:ext cx="1828800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1871973" y="655618"/>
            <a:ext cx="647871" cy="632597"/>
            <a:chOff x="1871973" y="350806"/>
            <a:chExt cx="647871" cy="632597"/>
          </a:xfrm>
        </p:grpSpPr>
        <p:pic>
          <p:nvPicPr>
            <p:cNvPr id="10" name="Picture 34" descr="C:\Documents and Settings\Helder\Escritorio\bolita4.png">
              <a:extLst>
                <a:ext uri="{FF2B5EF4-FFF2-40B4-BE49-F238E27FC236}">
                  <a16:creationId xmlns="" xmlns:a16="http://schemas.microsoft.com/office/drawing/2014/main" id="{A80ABBB5-9E68-4081-8ED6-23F8CAF7D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973" y="404106"/>
              <a:ext cx="647871" cy="57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8 CuadroTexto">
              <a:extLst>
                <a:ext uri="{FF2B5EF4-FFF2-40B4-BE49-F238E27FC236}">
                  <a16:creationId xmlns="" xmlns:a16="http://schemas.microsoft.com/office/drawing/2014/main" id="{3BD0B81C-A771-4FE4-8359-2B191AF0B9B0}"/>
                </a:ext>
              </a:extLst>
            </p:cNvPr>
            <p:cNvSpPr txBox="1"/>
            <p:nvPr/>
          </p:nvSpPr>
          <p:spPr bwMode="auto">
            <a:xfrm>
              <a:off x="1987457" y="350806"/>
              <a:ext cx="378630" cy="553998"/>
            </a:xfrm>
            <a:prstGeom prst="rect">
              <a:avLst/>
            </a:prstGeom>
            <a:noFill/>
            <a:effectLst>
              <a:outerShdw blurRad="50800" dir="36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3000" b="1" spc="-150" dirty="0">
                  <a:solidFill>
                    <a:schemeClr val="bg1"/>
                  </a:solidFill>
                  <a:latin typeface="Helvetica" pitchFamily="34" charset="0"/>
                </a:rPr>
                <a:t>3</a:t>
              </a:r>
              <a:endParaRPr lang="es-ES" sz="3000" b="1" spc="-15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sp>
        <p:nvSpPr>
          <p:cNvPr id="13" name="Rectángulo redondeado 23">
            <a:extLst>
              <a:ext uri="{FF2B5EF4-FFF2-40B4-BE49-F238E27FC236}">
                <a16:creationId xmlns="" xmlns:a16="http://schemas.microsoft.com/office/drawing/2014/main" id="{D6E0C314-BF81-44EA-BF10-1CCBFD5F385D}"/>
              </a:ext>
            </a:extLst>
          </p:cNvPr>
          <p:cNvSpPr/>
          <p:nvPr/>
        </p:nvSpPr>
        <p:spPr>
          <a:xfrm>
            <a:off x="2570646" y="650084"/>
            <a:ext cx="4967892" cy="685560"/>
          </a:xfrm>
          <a:prstGeom prst="roundRect">
            <a:avLst/>
          </a:prstGeom>
          <a:ln w="57150" cmpd="sng"/>
          <a:effectLst>
            <a:outerShdw blurRad="40000" dist="20000" dir="5400000" rotWithShape="0">
              <a:srgbClr val="000000">
                <a:alpha val="38000"/>
              </a:srgbClr>
            </a:outerShdw>
            <a:reflection stA="60000" endPos="14000" dist="127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pc="-150" dirty="0" smtClean="0">
                <a:latin typeface="Helvetica" pitchFamily="34" charset="0"/>
                <a:cs typeface="Trebuchet MS"/>
              </a:rPr>
              <a:t>Contacto con Recursos Avanzados desde AP</a:t>
            </a:r>
            <a:endParaRPr lang="es-ES" sz="2000" b="1" spc="-150" dirty="0">
              <a:latin typeface="Helvetica" pitchFamily="34" charset="0"/>
              <a:cs typeface="Trebuchet MS"/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3927356919"/>
              </p:ext>
            </p:extLst>
          </p:nvPr>
        </p:nvGraphicFramePr>
        <p:xfrm>
          <a:off x="2223972" y="1938862"/>
          <a:ext cx="9485428" cy="392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515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1012</Words>
  <Application>Microsoft Office PowerPoint</Application>
  <PresentationFormat>Personalizado</PresentationFormat>
  <Paragraphs>292</Paragraphs>
  <Slides>17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mcarmen garcia</dc:creator>
  <cp:lastModifiedBy>Garcia Casas, M Carmen</cp:lastModifiedBy>
  <cp:revision>35</cp:revision>
  <dcterms:created xsi:type="dcterms:W3CDTF">2019-03-20T21:35:26Z</dcterms:created>
  <dcterms:modified xsi:type="dcterms:W3CDTF">2019-03-28T10:51:18Z</dcterms:modified>
</cp:coreProperties>
</file>