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CF4245-9605-F430-4D62-5A72F5FFA1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F4FEDAC-B34D-1301-4905-817E5431B1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2201A29-B5AD-3569-4770-8EA5498F4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C4E7-3949-4A6F-9564-1945679812D6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7F2FB43-F886-3CC7-D82B-4D72D4DF3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B494A3-75F1-3C0B-35C9-3BDB0A382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4E9C-8FA6-43A7-A45E-CC9E943480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0884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FCB70D0-4AD4-115E-858D-03194BBE5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6783A70-537F-E11B-65F1-A20E2374B0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B6C0355-0598-3B6A-80FE-C8A6D5762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C4E7-3949-4A6F-9564-1945679812D6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BEFD42-3EBF-AFB5-A821-E81A488A2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A0D210-AAEB-1AB2-3847-873517815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4E9C-8FA6-43A7-A45E-CC9E943480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71067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6D0907B-9C8E-A21C-F4DD-5AC8DBA7C4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FD5E0DB-4617-C00A-543B-7FDA9E5321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0AC13FE-BBD6-BF48-E86A-0D1AC4CA4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C4E7-3949-4A6F-9564-1945679812D6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8552E6-D35E-395A-1250-B4B184C38C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E651D7-44D6-C2D5-3C70-BBB39FD0F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4E9C-8FA6-43A7-A45E-CC9E943480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2077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412C1AC-0FE6-12FF-637C-8021A29332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3482646-0ADE-8FDE-E78D-D86F39F22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1E33DB-5484-AC42-92CD-E9E730AEE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C4E7-3949-4A6F-9564-1945679812D6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4EDC7C-1E3D-C9ED-B7AF-41330AD78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2AC87DE-62E4-7FF7-7857-1BE5ADFFB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4E9C-8FA6-43A7-A45E-CC9E943480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4600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5AD751-093D-2CA8-47C0-16C861C4A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4F56096-DC27-2B41-A0AC-5B7430C783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0B4EB6-E3BA-19BC-9E54-1ABCFA25E4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C4E7-3949-4A6F-9564-1945679812D6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C8A198-CF7F-DC61-6B92-0C7AB378B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681E1EF-2542-BEAB-F26E-E5F3F0F08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4E9C-8FA6-43A7-A45E-CC9E943480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4310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7DD9BF-0FB0-E2DD-24F1-67DA2144E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82AFA2-73FF-9948-A375-65CBE4AECF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05E1E1B-E470-71A5-BC3F-22E940B4EC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EADE2B2-C9CC-E887-4B52-FEC6018C9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C4E7-3949-4A6F-9564-1945679812D6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57C0EE1-0ACC-B040-EC24-AAA63D647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AE5FC1A-D2CA-29D3-4ED4-29DF488F5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4E9C-8FA6-43A7-A45E-CC9E943480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36974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91BE71-47EB-760B-FB16-6B7505AFB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6128EBE-3E71-F06E-69CE-F7B7E6772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EC6A580-3A0C-8AAF-73F4-027C444BB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52C0AD4-DC73-3D98-B496-D44D53771AC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0F96C81-312E-514C-351F-F5FEF02526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879A8C7-22DA-FB77-D163-04A594775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C4E7-3949-4A6F-9564-1945679812D6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75E988D-1273-3781-7AE2-696793ACA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0989B95-1EAB-6A52-AD6D-2BA51A389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4E9C-8FA6-43A7-A45E-CC9E943480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54285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D88301-A8A9-DD33-236D-E58383366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5874DFC-0A59-2D8F-8DA6-38306C13E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C4E7-3949-4A6F-9564-1945679812D6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4F750B3-49B0-A24B-74E4-A44722D01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0BB7474-3BCC-C03C-1CCB-206052109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4E9C-8FA6-43A7-A45E-CC9E943480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11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9E46812-EAB4-2C79-9B42-44703BE27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C4E7-3949-4A6F-9564-1945679812D6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0F5645B-3993-F5C0-48FC-2E7896B77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471EB76-0084-0F2C-A6D7-D404BCD44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4E9C-8FA6-43A7-A45E-CC9E943480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63133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A94A00-0B28-0F16-C1D6-8A9553965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EF2A427-B8E2-98FC-FBAE-59F463A0B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EB95C555-DE8C-221C-7CFD-F19198B767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690E7FB-D4AD-3C23-0C8C-9B4C503DB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C4E7-3949-4A6F-9564-1945679812D6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9358C1F-462B-5C3E-FE0D-BFC900C13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663B6CF-2F77-E93B-592F-AB176E7F9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4E9C-8FA6-43A7-A45E-CC9E943480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74925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797F4D-0711-C7D3-8490-6E21E2839A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27D7450-225F-1264-268F-E46C1DBF2A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C6E9C80-AE3E-580F-8E5C-66E058C285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2C29CF0-CDE8-4458-7BA0-4B721BFF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1C4E7-3949-4A6F-9564-1945679812D6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E1C8E8B-83AE-7F47-0DF5-5BFE9E4CA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B701ED1-0850-91A2-9FC2-51642D769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E4E9C-8FA6-43A7-A45E-CC9E943480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9968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0B86EA4-73AD-8C6D-4676-2F95179AB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257CBCB-FAA9-2F7D-53EF-9532C51AF0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63F02E8-E5B0-23E0-BBEA-0C54D10E5E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51C4E7-3949-4A6F-9564-1945679812D6}" type="datetimeFigureOut">
              <a:rPr lang="es-ES" smtClean="0"/>
              <a:t>03/12/2024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B8E4A6-ADBE-4A4C-9465-784C6E932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5335B1-8B7F-28F1-024A-E972A50DD3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9E4E9C-8FA6-43A7-A45E-CC9E9434800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6534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9AD84942-4DC7-D4DF-9075-5DACEE938D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765" y="0"/>
            <a:ext cx="4840941" cy="685800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EAB3A80B-AF7F-43BA-780F-67917EA250E1}"/>
              </a:ext>
            </a:extLst>
          </p:cNvPr>
          <p:cNvSpPr txBox="1"/>
          <p:nvPr/>
        </p:nvSpPr>
        <p:spPr>
          <a:xfrm>
            <a:off x="5602209" y="280657"/>
            <a:ext cx="5705569" cy="17312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ES" sz="105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es-ES" sz="20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Evaluación del impacto del 2º estudio de seroprevalencia en el programa de vacunación frente a sarampión </a:t>
            </a:r>
          </a:p>
          <a:p>
            <a:pPr algn="just"/>
            <a:r>
              <a:rPr lang="es-E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  <a:p>
            <a:r>
              <a:rPr lang="es-ES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Ponencia de Programa y Registro de Vacunaciones 2024 </a:t>
            </a:r>
            <a:r>
              <a:rPr lang="es-ES" sz="11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ED617713-AFBE-2658-3ADB-D004EA67E862}"/>
              </a:ext>
            </a:extLst>
          </p:cNvPr>
          <p:cNvSpPr txBox="1"/>
          <p:nvPr/>
        </p:nvSpPr>
        <p:spPr>
          <a:xfrm>
            <a:off x="5602209" y="2209046"/>
            <a:ext cx="5893806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En resumen: </a:t>
            </a:r>
          </a:p>
          <a:p>
            <a:endParaRPr lang="es-ES" dirty="0"/>
          </a:p>
          <a:p>
            <a:pPr algn="just"/>
            <a:r>
              <a:rPr lang="es-ES" sz="14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1- No se considera necesario modificar el programa de vacunación frente a sarampión en el calendario común de vacunación a lo largo de toda la vida. </a:t>
            </a:r>
          </a:p>
          <a:p>
            <a:endParaRPr lang="es-ES" sz="1400" dirty="0"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 algn="just"/>
            <a:r>
              <a:rPr lang="es-ES" sz="14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2- No se recomienda el uso de una tercera dosis de vacuna triple vírica en personal sanitario con dos dosis documentadas, independientemente del tiempo que haya transcurrido tras la segunda dosis.</a:t>
            </a:r>
          </a:p>
          <a:p>
            <a:endParaRPr lang="es-ES" sz="1400" dirty="0">
              <a:latin typeface="Calibri" panose="020F0502020204030204" pitchFamily="34" charset="0"/>
              <a:ea typeface="Aptos" panose="020B0004020202020204" pitchFamily="34" charset="0"/>
            </a:endParaRPr>
          </a:p>
          <a:p>
            <a:pPr algn="just"/>
            <a:r>
              <a:rPr lang="es-ES" sz="14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3- No se recomienda realizar serología frente a sarampión de manera sistemática en población general ni en personal del entorno sanitario.</a:t>
            </a:r>
          </a:p>
          <a:p>
            <a:endParaRPr lang="es-ES" sz="1400" dirty="0">
              <a:latin typeface="Aptos" panose="020B0004020202020204" pitchFamily="34" charset="0"/>
              <a:ea typeface="Aptos" panose="020B0004020202020204" pitchFamily="34" charset="0"/>
            </a:endParaRPr>
          </a:p>
          <a:p>
            <a:pPr algn="just"/>
            <a:r>
              <a:rPr lang="es-ES" sz="1400" dirty="0">
                <a:effectLst/>
                <a:latin typeface="Aptos" panose="020B0004020202020204" pitchFamily="34" charset="0"/>
                <a:ea typeface="Aptos" panose="020B0004020202020204" pitchFamily="34" charset="0"/>
              </a:rPr>
              <a:t>4- Es necesario insistir en que toda la población esté adecuadamente protegida frente a sarampión con dos dosis de vacuna siempre que no hayan padecido el sarampión.</a:t>
            </a:r>
            <a:endParaRPr lang="es-ES" sz="1400" dirty="0"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348871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139</Words>
  <Application>Microsoft Office PowerPoint</Application>
  <PresentationFormat>Panorámica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Tema de Office</vt:lpstr>
      <vt:lpstr>Presentación de PowerPoint</vt:lpstr>
    </vt:vector>
  </TitlesOfParts>
  <Company>Junta de Castilla y León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María Jesús Rodríguez Recio</dc:creator>
  <cp:lastModifiedBy>María Jesús Rodríguez Recio</cp:lastModifiedBy>
  <cp:revision>2</cp:revision>
  <dcterms:created xsi:type="dcterms:W3CDTF">2024-12-03T14:27:20Z</dcterms:created>
  <dcterms:modified xsi:type="dcterms:W3CDTF">2024-12-03T14:33:21Z</dcterms:modified>
</cp:coreProperties>
</file>