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6CD19-EE19-4185-B69D-C7AA57642CC2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1C349-8895-4C46-8853-2CCD53AEC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0398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6CD19-EE19-4185-B69D-C7AA57642CC2}" type="datetimeFigureOut">
              <a:rPr lang="es-ES" smtClean="0"/>
              <a:t>13/03/2017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1C349-8895-4C46-8853-2CCD53AEC1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7549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66357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30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09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0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7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8772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46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05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84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54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94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40203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32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40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872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91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88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22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27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10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318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2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20658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65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505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0115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529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031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30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16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71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815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995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1332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99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488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3567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033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65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78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28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78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5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2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0094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Personalizado</PresentationFormat>
  <Paragraphs>0</Paragraphs>
  <Slides>45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4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1</cp:revision>
  <dcterms:created xsi:type="dcterms:W3CDTF">2017-03-13T11:03:24Z</dcterms:created>
  <dcterms:modified xsi:type="dcterms:W3CDTF">2017-03-13T11:03:24Z</dcterms:modified>
</cp:coreProperties>
</file>