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9" r:id="rId3"/>
    <p:sldId id="29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9" autoAdjust="0"/>
    <p:restoredTop sz="86385" autoAdjust="0"/>
  </p:normalViewPr>
  <p:slideViewPr>
    <p:cSldViewPr snapToGrid="0">
      <p:cViewPr varScale="1">
        <p:scale>
          <a:sx n="74" d="100"/>
          <a:sy n="74" d="100"/>
        </p:scale>
        <p:origin x="274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8058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48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54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86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765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08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65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26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227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018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6718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8A285-7AC0-459D-B02C-60C0A2ED689D}" type="datetimeFigureOut">
              <a:rPr lang="es-ES" smtClean="0"/>
              <a:t>19/02/2023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D88E-D9F1-4BB8-9B11-10BB947699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3363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FONDO">
            <a:extLst>
              <a:ext uri="{FF2B5EF4-FFF2-40B4-BE49-F238E27FC236}">
                <a16:creationId xmlns:a16="http://schemas.microsoft.com/office/drawing/2014/main" id="{EFCEDAA6-D588-C746-E41B-EEBDE5D88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33"/>
            <a:ext cx="9182100" cy="684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4A598197-EE97-7B88-DF86-57EBC96EEEB1}"/>
              </a:ext>
            </a:extLst>
          </p:cNvPr>
          <p:cNvSpPr txBox="1">
            <a:spLocks/>
          </p:cNvSpPr>
          <p:nvPr/>
        </p:nvSpPr>
        <p:spPr bwMode="auto">
          <a:xfrm>
            <a:off x="1550990" y="6102352"/>
            <a:ext cx="6116637" cy="57467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9pPr>
          </a:lstStyle>
          <a:p>
            <a:pPr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TALLER DE PUBLICACIÓN EN EL PORTAL DE SALUD Y ELABORACIÓN DE DOCUMENTOS ACCESIBLES</a:t>
            </a:r>
          </a:p>
          <a:p>
            <a:pPr>
              <a:defRPr/>
            </a:pPr>
            <a:endParaRPr lang="es-ES" sz="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F9741C2-576A-D32C-FDF0-AF6DA88D8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 bwMode="auto">
          <a:xfrm>
            <a:off x="2110941" y="695509"/>
            <a:ext cx="43204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s-ES" sz="2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LISTA 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11A70C4-A1BD-9BBF-7A92-33D66E8F7A3C}"/>
              </a:ext>
            </a:extLst>
          </p:cNvPr>
          <p:cNvSpPr txBox="1"/>
          <p:nvPr/>
        </p:nvSpPr>
        <p:spPr bwMode="auto">
          <a:xfrm>
            <a:off x="327559" y="2383268"/>
            <a:ext cx="813690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 anchor="b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1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2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3</a:t>
            </a:r>
            <a:endParaRPr lang="es-ES" sz="3200" dirty="0">
              <a:highlight>
                <a:srgbClr val="6161CB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4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5</a:t>
            </a:r>
          </a:p>
        </p:txBody>
      </p:sp>
    </p:spTree>
    <p:extLst>
      <p:ext uri="{BB962C8B-B14F-4D97-AF65-F5344CB8AC3E}">
        <p14:creationId xmlns:p14="http://schemas.microsoft.com/office/powerpoint/2010/main" val="375563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FONDO">
            <a:extLst>
              <a:ext uri="{FF2B5EF4-FFF2-40B4-BE49-F238E27FC236}">
                <a16:creationId xmlns:a16="http://schemas.microsoft.com/office/drawing/2014/main" id="{EFCEDAA6-D588-C746-E41B-EEBDE5D88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33"/>
            <a:ext cx="9182100" cy="684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4A598197-EE97-7B88-DF86-57EBC96EEEB1}"/>
              </a:ext>
            </a:extLst>
          </p:cNvPr>
          <p:cNvSpPr txBox="1">
            <a:spLocks/>
          </p:cNvSpPr>
          <p:nvPr/>
        </p:nvSpPr>
        <p:spPr bwMode="auto">
          <a:xfrm>
            <a:off x="1550990" y="6102352"/>
            <a:ext cx="6116637" cy="57467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9pPr>
          </a:lstStyle>
          <a:p>
            <a:pPr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TALLER DE PUBLICACIÓN EN EL PORTAL DE SALUD Y ELABORACIÓN DE DOCUMENTOS ACCESIBLES</a:t>
            </a:r>
          </a:p>
          <a:p>
            <a:pPr>
              <a:defRPr/>
            </a:pPr>
            <a:endParaRPr lang="es-ES" sz="800" dirty="0"/>
          </a:p>
        </p:txBody>
      </p:sp>
      <p:sp>
        <p:nvSpPr>
          <p:cNvPr id="5" name="Título">
            <a:extLst>
              <a:ext uri="{FF2B5EF4-FFF2-40B4-BE49-F238E27FC236}">
                <a16:creationId xmlns:a16="http://schemas.microsoft.com/office/drawing/2014/main" id="{D1090DD3-8917-43C9-FCA5-684D2B156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050" y="-1141127"/>
            <a:ext cx="6218262" cy="795481"/>
          </a:xfrm>
        </p:spPr>
        <p:txBody>
          <a:bodyPr>
            <a:normAutofit fontScale="90000"/>
          </a:bodyPr>
          <a:lstStyle/>
          <a:p>
            <a:r>
              <a:rPr lang="es-ES" dirty="0"/>
              <a:t>LISTA 2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F9741C2-576A-D32C-FDF0-AF6DA88D8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 bwMode="auto">
          <a:xfrm>
            <a:off x="2110941" y="695509"/>
            <a:ext cx="432048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s-ES" sz="2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LISTA 2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11A70C4-A1BD-9BBF-7A92-33D66E8F7A3C}"/>
              </a:ext>
            </a:extLst>
          </p:cNvPr>
          <p:cNvSpPr txBox="1"/>
          <p:nvPr/>
        </p:nvSpPr>
        <p:spPr bwMode="auto">
          <a:xfrm>
            <a:off x="327559" y="2383268"/>
            <a:ext cx="8136904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 anchor="b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1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2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3</a:t>
            </a:r>
            <a:endParaRPr lang="es-ES" sz="3200" dirty="0">
              <a:highlight>
                <a:srgbClr val="6161CB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4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5</a:t>
            </a:r>
          </a:p>
        </p:txBody>
      </p:sp>
    </p:spTree>
    <p:extLst>
      <p:ext uri="{BB962C8B-B14F-4D97-AF65-F5344CB8AC3E}">
        <p14:creationId xmlns:p14="http://schemas.microsoft.com/office/powerpoint/2010/main" val="591246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FONDO">
            <a:extLst>
              <a:ext uri="{FF2B5EF4-FFF2-40B4-BE49-F238E27FC236}">
                <a16:creationId xmlns:a16="http://schemas.microsoft.com/office/drawing/2014/main" id="{EFCEDAA6-D588-C746-E41B-EEBDE5D88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33"/>
            <a:ext cx="9182100" cy="684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IE">
            <a:extLst>
              <a:ext uri="{FF2B5EF4-FFF2-40B4-BE49-F238E27FC236}">
                <a16:creationId xmlns:a16="http://schemas.microsoft.com/office/drawing/2014/main" id="{4A598197-EE97-7B88-DF86-57EBC96EEEB1}"/>
              </a:ext>
            </a:extLst>
          </p:cNvPr>
          <p:cNvSpPr txBox="1">
            <a:spLocks/>
          </p:cNvSpPr>
          <p:nvPr/>
        </p:nvSpPr>
        <p:spPr bwMode="auto">
          <a:xfrm>
            <a:off x="1550990" y="6102352"/>
            <a:ext cx="6116637" cy="57467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Grande" pitchFamily="-110" charset="0"/>
                <a:cs typeface="Lucida Grande" pitchFamily="-110" charset="0"/>
              </a:defRPr>
            </a:lvl9pPr>
          </a:lstStyle>
          <a:p>
            <a:pPr>
              <a:defRPr/>
            </a:pPr>
            <a:r>
              <a:rPr lang="es-E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TALLER DE PUBLICACIÓN EN EL PORTAL DE SALUD Y ELABORACIÓN DE DOCUMENTOS ACCESIBLES</a:t>
            </a:r>
          </a:p>
          <a:p>
            <a:pPr>
              <a:defRPr/>
            </a:pPr>
            <a:endParaRPr lang="es-ES" sz="800" dirty="0"/>
          </a:p>
        </p:txBody>
      </p:sp>
      <p:sp>
        <p:nvSpPr>
          <p:cNvPr id="8" name="CuadroTexto 2">
            <a:extLst>
              <a:ext uri="{FF2B5EF4-FFF2-40B4-BE49-F238E27FC236}">
                <a16:creationId xmlns:a16="http://schemas.microsoft.com/office/drawing/2014/main" id="{CC76849F-9F05-D932-38E0-21ABF81C6423}"/>
              </a:ext>
            </a:extLst>
          </p:cNvPr>
          <p:cNvSpPr txBox="1"/>
          <p:nvPr/>
        </p:nvSpPr>
        <p:spPr bwMode="auto">
          <a:xfrm>
            <a:off x="4256307" y="4200720"/>
            <a:ext cx="439690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 anchor="b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4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5</a:t>
            </a:r>
          </a:p>
        </p:txBody>
      </p:sp>
      <p:pic>
        <p:nvPicPr>
          <p:cNvPr id="6" name="Imagen 5" descr="Forma&#10;&#10;Descripción generada automáticamente con confianza baja">
            <a:extLst>
              <a:ext uri="{FF2B5EF4-FFF2-40B4-BE49-F238E27FC236}">
                <a16:creationId xmlns:a16="http://schemas.microsoft.com/office/drawing/2014/main" id="{AD4049F5-0B52-8D9C-C6A1-BB345FD3E5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76" y="1534847"/>
            <a:ext cx="1911122" cy="1911122"/>
          </a:xfrm>
          <a:prstGeom prst="rect">
            <a:avLst/>
          </a:prstGeom>
        </p:spPr>
      </p:pic>
      <p:pic>
        <p:nvPicPr>
          <p:cNvPr id="7" name="Imagen 6" descr="Forma&#10;&#10;Descripción generada automáticamente con confianza baja">
            <a:extLst>
              <a:ext uri="{FF2B5EF4-FFF2-40B4-BE49-F238E27FC236}">
                <a16:creationId xmlns:a16="http://schemas.microsoft.com/office/drawing/2014/main" id="{C189FA99-2BFF-AB9E-3AED-CE903B25A3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14" y="3812037"/>
            <a:ext cx="1899842" cy="1899842"/>
          </a:xfrm>
          <a:prstGeom prst="rect">
            <a:avLst/>
          </a:prstGeom>
        </p:spPr>
      </p:pic>
      <p:sp>
        <p:nvSpPr>
          <p:cNvPr id="3" name="CuadroTexto 1">
            <a:extLst>
              <a:ext uri="{FF2B5EF4-FFF2-40B4-BE49-F238E27FC236}">
                <a16:creationId xmlns:a16="http://schemas.microsoft.com/office/drawing/2014/main" id="{211A70C4-A1BD-9BBF-7A92-33D66E8F7A3C}"/>
              </a:ext>
            </a:extLst>
          </p:cNvPr>
          <p:cNvSpPr txBox="1"/>
          <p:nvPr/>
        </p:nvSpPr>
        <p:spPr bwMode="auto">
          <a:xfrm>
            <a:off x="1033836" y="1717634"/>
            <a:ext cx="4396902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 anchor="b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4000" dirty="0">
                <a:latin typeface="Verdana" panose="020B0604030504040204" pitchFamily="34" charset="0"/>
                <a:ea typeface="Verdana" panose="020B0604030504040204" pitchFamily="34" charset="0"/>
              </a:rPr>
              <a:t>ITEM 1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2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3200" dirty="0">
                <a:latin typeface="Verdana" panose="020B0604030504040204" pitchFamily="34" charset="0"/>
                <a:ea typeface="Verdana" panose="020B0604030504040204" pitchFamily="34" charset="0"/>
              </a:rPr>
              <a:t>ITEM 3</a:t>
            </a:r>
            <a:endParaRPr lang="es-ES" sz="3200" dirty="0">
              <a:highlight>
                <a:srgbClr val="6161CB"/>
              </a:highligh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s-E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ítulo">
            <a:extLst>
              <a:ext uri="{FF2B5EF4-FFF2-40B4-BE49-F238E27FC236}">
                <a16:creationId xmlns:a16="http://schemas.microsoft.com/office/drawing/2014/main" id="{D1090DD3-8917-43C9-FCA5-684D2B156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139" y="624281"/>
            <a:ext cx="6218262" cy="795481"/>
          </a:xfrm>
        </p:spPr>
        <p:txBody>
          <a:bodyPr>
            <a:normAutofit fontScale="90000"/>
          </a:bodyPr>
          <a:lstStyle/>
          <a:p>
            <a:r>
              <a:rPr lang="es-ES" dirty="0"/>
              <a:t>LISTA 3</a:t>
            </a:r>
          </a:p>
        </p:txBody>
      </p:sp>
    </p:spTree>
    <p:extLst>
      <p:ext uri="{BB962C8B-B14F-4D97-AF65-F5344CB8AC3E}">
        <p14:creationId xmlns:p14="http://schemas.microsoft.com/office/powerpoint/2010/main" val="2678511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1188</TotalTime>
  <Words>77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LISTA 2</vt:lpstr>
      <vt:lpstr>LISTA 3</vt:lpstr>
    </vt:vector>
  </TitlesOfParts>
  <Company>JCyL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LISTA 1</dc:title>
  <dc:creator>Maria Teresa Sanchez Bernal</dc:creator>
  <cp:lastModifiedBy>GAEL GONZÁLEZ SÁNCHEZ</cp:lastModifiedBy>
  <cp:revision>3</cp:revision>
  <dcterms:created xsi:type="dcterms:W3CDTF">2023-02-16T15:16:20Z</dcterms:created>
  <dcterms:modified xsi:type="dcterms:W3CDTF">2023-02-19T18:27:52Z</dcterms:modified>
</cp:coreProperties>
</file>