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408" y="90"/>
      </p:cViewPr>
      <p:guideLst>
        <p:guide orient="horz" pos="381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16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7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56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21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13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82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85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68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66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93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EB3E-5DBC-41DD-849F-51FEB56B4969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8114-172F-43AD-9C7E-A9296B536B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5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11937" t="20676" b="23901"/>
          <a:stretch/>
        </p:blipFill>
        <p:spPr>
          <a:xfrm rot="415223">
            <a:off x="-388967" y="-150383"/>
            <a:ext cx="8979391" cy="5637201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047500" y="-1238362"/>
            <a:ext cx="5920774" cy="61954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 flipV="1">
            <a:off x="2382483" y="-405173"/>
            <a:ext cx="4901105" cy="5383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2648528" y="350508"/>
            <a:ext cx="4377756" cy="4522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205932" y="3845357"/>
            <a:ext cx="65836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>
                <a:latin typeface="Berlin Sans FB Demi" panose="020E0802020502020306" pitchFamily="34" charset="0"/>
              </a:rPr>
              <a:t>MANEJO </a:t>
            </a:r>
          </a:p>
          <a:p>
            <a:r>
              <a:rPr lang="es-ES" sz="3200" dirty="0" smtClean="0">
                <a:latin typeface="Berlin Sans FB Demi" panose="020E0802020502020306" pitchFamily="34" charset="0"/>
              </a:rPr>
              <a:t>INTEGRAL DEL PACIENTE CARDIOVASCULAR </a:t>
            </a:r>
            <a:endParaRPr lang="es-ES" sz="3200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75445" y="6720086"/>
            <a:ext cx="58321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latin typeface="Berlin Sans FB" panose="020E0602020502020306" pitchFamily="34" charset="0"/>
              </a:rPr>
              <a:t>Unidad de Rehabilitación Cardíaca</a:t>
            </a:r>
            <a:endParaRPr lang="es-ES" sz="2200" dirty="0">
              <a:latin typeface="Berlin Sans FB" panose="020E06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382483" y="5815719"/>
            <a:ext cx="2115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Berlin Sans FB" panose="020E0602020502020306" pitchFamily="34" charset="0"/>
              </a:rPr>
              <a:t>I Jornada </a:t>
            </a:r>
            <a:endParaRPr lang="es-ES" sz="2800" dirty="0"/>
          </a:p>
        </p:txBody>
      </p:sp>
      <p:sp>
        <p:nvSpPr>
          <p:cNvPr id="22" name="Rectángulo 21"/>
          <p:cNvSpPr/>
          <p:nvPr/>
        </p:nvSpPr>
        <p:spPr>
          <a:xfrm>
            <a:off x="2232644" y="6332041"/>
            <a:ext cx="26003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De Puertas </a:t>
            </a:r>
            <a:r>
              <a:rPr lang="es-ES" sz="2200" dirty="0">
                <a:solidFill>
                  <a:prstClr val="black"/>
                </a:solidFill>
                <a:latin typeface="Berlin Sans FB" panose="020E0602020502020306" pitchFamily="34" charset="0"/>
              </a:rPr>
              <a:t>Abiertas </a:t>
            </a:r>
            <a:endParaRPr lang="es-ES" sz="2200" dirty="0"/>
          </a:p>
        </p:txBody>
      </p:sp>
      <p:pic>
        <p:nvPicPr>
          <p:cNvPr id="17" name="Imagen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6529" r="8401" b="17747"/>
          <a:stretch/>
        </p:blipFill>
        <p:spPr>
          <a:xfrm>
            <a:off x="3292394" y="891820"/>
            <a:ext cx="3090025" cy="2182061"/>
          </a:xfrm>
          <a:prstGeom prst="round1Rect">
            <a:avLst>
              <a:gd name="adj" fmla="val 50000"/>
            </a:avLst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2 Cuadro de texto"/>
          <p:cNvSpPr txBox="1">
            <a:spLocks noChangeArrowheads="1"/>
          </p:cNvSpPr>
          <p:nvPr/>
        </p:nvSpPr>
        <p:spPr bwMode="auto">
          <a:xfrm>
            <a:off x="3945402" y="3259456"/>
            <a:ext cx="1972145" cy="5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/>
              <a:t>Rehabilitación Cardíaca </a:t>
            </a:r>
            <a:endParaRPr lang="es-ES" sz="14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/>
              <a:t>H.U</a:t>
            </a:r>
            <a:r>
              <a:rPr lang="es-ES" sz="1400" dirty="0"/>
              <a:t>. Río </a:t>
            </a:r>
            <a:r>
              <a:rPr lang="es-ES" sz="1400" dirty="0" smtClean="0"/>
              <a:t>Hortega. </a:t>
            </a:r>
            <a:r>
              <a:rPr lang="es-ES" sz="1400" dirty="0"/>
              <a:t>Valladolid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23533" y="2658276"/>
            <a:ext cx="22749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  <a:t>Yo pongo mi corazón</a:t>
            </a:r>
            <a:endParaRPr kumimoji="0" lang="es-ES" alt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12531" r="7030" b="11305"/>
          <a:stretch/>
        </p:blipFill>
        <p:spPr>
          <a:xfrm>
            <a:off x="312176" y="3232034"/>
            <a:ext cx="1185959" cy="582009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331910" y="11153613"/>
            <a:ext cx="386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Berlin Sans FB" panose="020E0602020502020306" pitchFamily="34" charset="0"/>
              </a:rPr>
              <a:t>10 de noviembre 2023</a:t>
            </a:r>
            <a:endParaRPr lang="es-ES" sz="2400" dirty="0"/>
          </a:p>
        </p:txBody>
      </p:sp>
      <p:sp>
        <p:nvSpPr>
          <p:cNvPr id="23" name="Rectángulo 22"/>
          <p:cNvSpPr/>
          <p:nvPr/>
        </p:nvSpPr>
        <p:spPr>
          <a:xfrm>
            <a:off x="1140709" y="11552509"/>
            <a:ext cx="4249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Berlin Sans FB" panose="020E0602020502020306" pitchFamily="34" charset="0"/>
              </a:rPr>
              <a:t>Salón de Actos. Hospital Universitario Río Hortega</a:t>
            </a:r>
            <a:endParaRPr lang="es-ES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090525" y="11861904"/>
            <a:ext cx="4242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i="1" dirty="0" smtClean="0"/>
              <a:t>Inscripciones a través de FOSA/SACYL. Solicitada acreditación CFC</a:t>
            </a:r>
            <a:endParaRPr lang="es-ES" sz="1200" i="1" dirty="0"/>
          </a:p>
        </p:txBody>
      </p:sp>
      <p:sp>
        <p:nvSpPr>
          <p:cNvPr id="24" name="Rectángulo 23"/>
          <p:cNvSpPr/>
          <p:nvPr/>
        </p:nvSpPr>
        <p:spPr>
          <a:xfrm>
            <a:off x="2234780" y="7339699"/>
            <a:ext cx="2115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 smtClean="0">
                <a:latin typeface="Berlin Sans FB" panose="020E0602020502020306" pitchFamily="34" charset="0"/>
              </a:rPr>
              <a:t>Colabora</a:t>
            </a:r>
            <a:endParaRPr lang="es-ES" sz="2800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6433" t="14063" r="4626" b="15460"/>
          <a:stretch/>
        </p:blipFill>
        <p:spPr>
          <a:xfrm>
            <a:off x="2717253" y="9723785"/>
            <a:ext cx="1561051" cy="4083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2782" t="41471" r="649" b="43360"/>
          <a:stretch/>
        </p:blipFill>
        <p:spPr>
          <a:xfrm>
            <a:off x="670922" y="9070980"/>
            <a:ext cx="1204437" cy="3363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014" y="8186464"/>
            <a:ext cx="849399" cy="6044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t="27547" b="23558"/>
          <a:stretch/>
        </p:blipFill>
        <p:spPr>
          <a:xfrm>
            <a:off x="4676426" y="9733929"/>
            <a:ext cx="1631190" cy="53171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0705" y="9164927"/>
            <a:ext cx="1378998" cy="3311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/>
          <a:srcRect r="6788"/>
          <a:stretch/>
        </p:blipFill>
        <p:spPr>
          <a:xfrm>
            <a:off x="4821259" y="10424079"/>
            <a:ext cx="1318444" cy="61949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1"/>
          <a:srcRect l="-1" t="12551" r="11669" b="14344"/>
          <a:stretch/>
        </p:blipFill>
        <p:spPr>
          <a:xfrm>
            <a:off x="769933" y="10328965"/>
            <a:ext cx="979703" cy="80053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2"/>
          <a:srcRect l="15954" t="39910" r="38764" b="42892"/>
          <a:stretch/>
        </p:blipFill>
        <p:spPr>
          <a:xfrm>
            <a:off x="2518155" y="8134798"/>
            <a:ext cx="1657485" cy="3539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1969" y="8824543"/>
            <a:ext cx="694061" cy="69406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699" y="8172823"/>
            <a:ext cx="825533" cy="51590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1474" y="9853741"/>
            <a:ext cx="1076978" cy="25847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57269" y="10592820"/>
            <a:ext cx="1343459" cy="3217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6271" y="5446331"/>
            <a:ext cx="1488508" cy="44114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80915" y="11201289"/>
            <a:ext cx="874149" cy="8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48</Words>
  <Application>Microsoft Office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Berlin Sans FB</vt:lpstr>
      <vt:lpstr>Berlin Sans FB Demi</vt:lpstr>
      <vt:lpstr>Calibri</vt:lpstr>
      <vt:lpstr>Calibri Light</vt:lpstr>
      <vt:lpstr>Kristen ITC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 Sanz, Ana</dc:creator>
  <cp:lastModifiedBy>Martin Sanz, Ana</cp:lastModifiedBy>
  <cp:revision>35</cp:revision>
  <dcterms:created xsi:type="dcterms:W3CDTF">2023-09-20T10:56:23Z</dcterms:created>
  <dcterms:modified xsi:type="dcterms:W3CDTF">2023-11-02T07:36:15Z</dcterms:modified>
</cp:coreProperties>
</file>